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webp" ContentType="image/webp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Relationship Id="rId4" Type="http://schemas.openxmlformats.org/officeDocument/2006/relationships/custom-properties" Target="docProps/custom.xml" 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embeddedFontLst>
    <p:embeddedFont>
      <p:font typeface="Quattrocento Sans" charset="-122" pitchFamily="34"/>
      <p:regular r:id="rId17"/>
    </p:embeddedFont>
    <p:embeddedFont>
      <p:font typeface="Liter" charset="-122" pitchFamily="34"/>
      <p:regular r:id="rId18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webp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img.freepik.com/1c20c1daafc9ef018f0f58718b2ded85187a8954.jpg">    </p:cNvPr>
          <p:cNvPicPr>
            <a:picLocks noChangeAspect="1"/>
          </p:cNvPicPr>
          <p:nvPr/>
        </p:nvPicPr>
        <p:blipFill>
          <a:blip r:embed="rId1"/>
          <a:srcRect l="0" r="0" t="7779" b="7779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3A5A7A">
                  <a:alpha val="85000"/>
                </a:srgbClr>
              </a:gs>
              <a:gs pos="50000">
                <a:srgbClr val="3A5A7A">
                  <a:alpha val="70000"/>
                </a:srgbClr>
              </a:gs>
              <a:gs pos="100000">
                <a:srgbClr val="000000">
                  <a:alpha val="0"/>
                </a:srgbClr>
              </a:gs>
            </a:gsLst>
            <a:lin ang="270000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385763" y="1376363"/>
            <a:ext cx="2028825" cy="428625"/>
          </a:xfrm>
          <a:custGeom>
            <a:avLst/>
            <a:gdLst/>
            <a:ahLst/>
            <a:cxnLst/>
            <a:rect l="l" t="t" r="r" b="b"/>
            <a:pathLst>
              <a:path w="2028825" h="428625">
                <a:moveTo>
                  <a:pt x="214313" y="0"/>
                </a:moveTo>
                <a:lnTo>
                  <a:pt x="1814513" y="0"/>
                </a:lnTo>
                <a:cubicBezTo>
                  <a:pt x="1932795" y="0"/>
                  <a:pt x="2028825" y="96030"/>
                  <a:pt x="2028825" y="214313"/>
                </a:cubicBezTo>
                <a:lnTo>
                  <a:pt x="2028825" y="214313"/>
                </a:lnTo>
                <a:cubicBezTo>
                  <a:pt x="2028825" y="332595"/>
                  <a:pt x="1932795" y="428625"/>
                  <a:pt x="1814513" y="428625"/>
                </a:cubicBezTo>
                <a:lnTo>
                  <a:pt x="214313" y="428625"/>
                </a:lnTo>
                <a:cubicBezTo>
                  <a:pt x="96030" y="428625"/>
                  <a:pt x="0" y="332595"/>
                  <a:pt x="0" y="214313"/>
                </a:cubicBezTo>
                <a:lnTo>
                  <a:pt x="0" y="214313"/>
                </a:lnTo>
                <a:cubicBezTo>
                  <a:pt x="0" y="96030"/>
                  <a:pt x="96030" y="0"/>
                  <a:pt x="214312" y="0"/>
                </a:cubicBezTo>
                <a:close/>
              </a:path>
            </a:pathLst>
          </a:custGeom>
          <a:solidFill>
            <a:srgbClr val="C9A86A">
              <a:alpha val="20000"/>
            </a:srgbClr>
          </a:solidFill>
          <a:ln w="12700">
            <a:solidFill>
              <a:srgbClr val="C9A86A">
                <a:alpha val="40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04838" y="1504950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85725" y="0"/>
                </a:moveTo>
                <a:cubicBezTo>
                  <a:pt x="38375" y="0"/>
                  <a:pt x="0" y="38375"/>
                  <a:pt x="0" y="85725"/>
                </a:cubicBezTo>
                <a:cubicBezTo>
                  <a:pt x="0" y="133075"/>
                  <a:pt x="38375" y="171450"/>
                  <a:pt x="85725" y="171450"/>
                </a:cubicBezTo>
                <a:cubicBezTo>
                  <a:pt x="108764" y="171450"/>
                  <a:pt x="129693" y="162342"/>
                  <a:pt x="145096" y="147541"/>
                </a:cubicBezTo>
                <a:cubicBezTo>
                  <a:pt x="147541" y="145197"/>
                  <a:pt x="148244" y="141547"/>
                  <a:pt x="146871" y="138466"/>
                </a:cubicBezTo>
                <a:cubicBezTo>
                  <a:pt x="145498" y="135385"/>
                  <a:pt x="142283" y="133477"/>
                  <a:pt x="138901" y="133744"/>
                </a:cubicBezTo>
                <a:cubicBezTo>
                  <a:pt x="137260" y="133878"/>
                  <a:pt x="135620" y="133945"/>
                  <a:pt x="133945" y="133945"/>
                </a:cubicBezTo>
                <a:cubicBezTo>
                  <a:pt x="99923" y="133945"/>
                  <a:pt x="72330" y="106353"/>
                  <a:pt x="72330" y="72330"/>
                </a:cubicBezTo>
                <a:cubicBezTo>
                  <a:pt x="72330" y="48187"/>
                  <a:pt x="86227" y="27258"/>
                  <a:pt x="106520" y="17145"/>
                </a:cubicBezTo>
                <a:cubicBezTo>
                  <a:pt x="109567" y="15638"/>
                  <a:pt x="111309" y="12356"/>
                  <a:pt x="110907" y="8974"/>
                </a:cubicBezTo>
                <a:cubicBezTo>
                  <a:pt x="110505" y="5592"/>
                  <a:pt x="108027" y="2846"/>
                  <a:pt x="104712" y="2110"/>
                </a:cubicBezTo>
                <a:cubicBezTo>
                  <a:pt x="98584" y="737"/>
                  <a:pt x="92221" y="0"/>
                  <a:pt x="85725" y="0"/>
                </a:cubicBezTo>
                <a:close/>
              </a:path>
            </a:pathLst>
          </a:custGeom>
          <a:solidFill>
            <a:srgbClr val="C9A86A"/>
          </a:solidFill>
          <a:ln/>
        </p:spPr>
      </p:sp>
      <p:sp>
        <p:nvSpPr>
          <p:cNvPr id="6" name="Text 3"/>
          <p:cNvSpPr/>
          <p:nvPr/>
        </p:nvSpPr>
        <p:spPr>
          <a:xfrm>
            <a:off x="704850" y="1476375"/>
            <a:ext cx="13906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spc="30" kern="0" dirty="0">
                <a:solidFill>
                  <a:srgbClr val="F8F9F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The Blessed Month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381000" y="2038350"/>
            <a:ext cx="4162425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7200" b="1" spc="-180" kern="0" dirty="0">
                <a:solidFill>
                  <a:srgbClr val="F8F9F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Welcome</a:t>
            </a:r>
            <a:endParaRPr lang="en-US" sz="1600" dirty="0"/>
          </a:p>
          <a:p>
            <a:pPr>
              <a:lnSpc>
                <a:spcPct val="80000"/>
              </a:lnSpc>
            </a:pPr>
            <a:r>
              <a:rPr lang="en-US" sz="7200" b="1" spc="-180" kern="0" dirty="0">
                <a:solidFill>
                  <a:srgbClr val="F8F9F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Ramadan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381000" y="4095750"/>
            <a:ext cx="56007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800" dirty="0">
                <a:solidFill>
                  <a:srgbClr val="F8F9FA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 journey of faith, reflection, and spiritual growth for Muslim students in the West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381000" y="5343525"/>
            <a:ext cx="609600" cy="19050"/>
          </a:xfrm>
          <a:custGeom>
            <a:avLst/>
            <a:gdLst/>
            <a:ahLst/>
            <a:cxnLst/>
            <a:rect l="l" t="t" r="r" b="b"/>
            <a:pathLst>
              <a:path w="609600" h="19050">
                <a:moveTo>
                  <a:pt x="0" y="0"/>
                </a:moveTo>
                <a:lnTo>
                  <a:pt x="609600" y="0"/>
                </a:lnTo>
                <a:lnTo>
                  <a:pt x="609600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C9A86A"/>
          </a:solidFill>
          <a:ln/>
        </p:spPr>
      </p:sp>
      <p:sp>
        <p:nvSpPr>
          <p:cNvPr id="10" name="Text 7"/>
          <p:cNvSpPr/>
          <p:nvPr/>
        </p:nvSpPr>
        <p:spPr>
          <a:xfrm>
            <a:off x="1143000" y="5219700"/>
            <a:ext cx="10477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Quranst.com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4572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152398" y="0"/>
                </a:moveTo>
                <a:lnTo>
                  <a:pt x="381002" y="0"/>
                </a:lnTo>
                <a:cubicBezTo>
                  <a:pt x="465113" y="0"/>
                  <a:pt x="533400" y="68287"/>
                  <a:pt x="533400" y="152398"/>
                </a:cubicBezTo>
                <a:lnTo>
                  <a:pt x="533400" y="381002"/>
                </a:lnTo>
                <a:cubicBezTo>
                  <a:pt x="533400" y="465113"/>
                  <a:pt x="465113" y="533400"/>
                  <a:pt x="381002" y="533400"/>
                </a:cubicBezTo>
                <a:lnTo>
                  <a:pt x="152398" y="533400"/>
                </a:lnTo>
                <a:cubicBezTo>
                  <a:pt x="68287" y="533400"/>
                  <a:pt x="0" y="465113"/>
                  <a:pt x="0" y="381002"/>
                </a:cubicBezTo>
                <a:lnTo>
                  <a:pt x="0" y="152398"/>
                </a:lnTo>
                <a:cubicBezTo>
                  <a:pt x="0" y="68287"/>
                  <a:pt x="68287" y="0"/>
                  <a:pt x="152398" y="0"/>
                </a:cubicBezTo>
                <a:close/>
              </a:path>
            </a:pathLst>
          </a:custGeom>
          <a:gradFill rotWithShape="1" flip="none">
            <a:gsLst>
              <a:gs pos="0">
                <a:srgbClr val="3A5A7A"/>
              </a:gs>
              <a:gs pos="100000">
                <a:srgbClr val="7BA3C0"/>
              </a:gs>
            </a:gsLst>
            <a:lin ang="2700000" scaled="1"/>
          </a:gradFill>
          <a:ln/>
          <a:effectLst>
            <a:outerShdw sx="100000" sy="100000" kx="0" ky="0" algn="bl" rotWithShape="0" blurRad="142875" dist="95250" dir="5400000">
              <a:srgbClr val="000000">
                <a:alpha val="10196"/>
              </a:srgbClr>
            </a:outerShdw>
          </a:effectLst>
        </p:spPr>
      </p:sp>
      <p:sp>
        <p:nvSpPr>
          <p:cNvPr id="3" name="Shape 1"/>
          <p:cNvSpPr/>
          <p:nvPr/>
        </p:nvSpPr>
        <p:spPr>
          <a:xfrm>
            <a:off x="519113" y="609600"/>
            <a:ext cx="257175" cy="228600"/>
          </a:xfrm>
          <a:custGeom>
            <a:avLst/>
            <a:gdLst/>
            <a:ahLst/>
            <a:cxnLst/>
            <a:rect l="l" t="t" r="r" b="b"/>
            <a:pathLst>
              <a:path w="257175" h="228600">
                <a:moveTo>
                  <a:pt x="78045" y="100013"/>
                </a:moveTo>
                <a:lnTo>
                  <a:pt x="179130" y="100013"/>
                </a:lnTo>
                <a:cubicBezTo>
                  <a:pt x="198552" y="100013"/>
                  <a:pt x="214313" y="84252"/>
                  <a:pt x="214313" y="64830"/>
                </a:cubicBezTo>
                <a:cubicBezTo>
                  <a:pt x="214313" y="53444"/>
                  <a:pt x="208821" y="42773"/>
                  <a:pt x="199534" y="36165"/>
                </a:cubicBezTo>
                <a:lnTo>
                  <a:pt x="132740" y="-11341"/>
                </a:lnTo>
                <a:cubicBezTo>
                  <a:pt x="130239" y="-13082"/>
                  <a:pt x="126936" y="-13082"/>
                  <a:pt x="124480" y="-11341"/>
                </a:cubicBezTo>
                <a:lnTo>
                  <a:pt x="57641" y="36165"/>
                </a:lnTo>
                <a:cubicBezTo>
                  <a:pt x="48354" y="42773"/>
                  <a:pt x="42863" y="53444"/>
                  <a:pt x="42863" y="64830"/>
                </a:cubicBezTo>
                <a:cubicBezTo>
                  <a:pt x="42863" y="84252"/>
                  <a:pt x="58623" y="100013"/>
                  <a:pt x="78045" y="100013"/>
                </a:cubicBezTo>
                <a:close/>
                <a:moveTo>
                  <a:pt x="228600" y="228600"/>
                </a:moveTo>
                <a:cubicBezTo>
                  <a:pt x="244361" y="228600"/>
                  <a:pt x="257175" y="215786"/>
                  <a:pt x="257175" y="200025"/>
                </a:cubicBezTo>
                <a:lnTo>
                  <a:pt x="257175" y="100013"/>
                </a:lnTo>
                <a:cubicBezTo>
                  <a:pt x="257175" y="92110"/>
                  <a:pt x="250790" y="85725"/>
                  <a:pt x="242888" y="85725"/>
                </a:cubicBezTo>
                <a:cubicBezTo>
                  <a:pt x="234985" y="85725"/>
                  <a:pt x="228600" y="92110"/>
                  <a:pt x="228600" y="100013"/>
                </a:cubicBezTo>
                <a:lnTo>
                  <a:pt x="228600" y="121444"/>
                </a:lnTo>
                <a:lnTo>
                  <a:pt x="28575" y="121444"/>
                </a:lnTo>
                <a:lnTo>
                  <a:pt x="28575" y="100013"/>
                </a:lnTo>
                <a:cubicBezTo>
                  <a:pt x="28575" y="92110"/>
                  <a:pt x="22190" y="85725"/>
                  <a:pt x="14288" y="85725"/>
                </a:cubicBezTo>
                <a:cubicBezTo>
                  <a:pt x="6385" y="85725"/>
                  <a:pt x="0" y="92110"/>
                  <a:pt x="0" y="100013"/>
                </a:cubicBezTo>
                <a:lnTo>
                  <a:pt x="0" y="200025"/>
                </a:lnTo>
                <a:cubicBezTo>
                  <a:pt x="0" y="215786"/>
                  <a:pt x="12814" y="228600"/>
                  <a:pt x="28575" y="228600"/>
                </a:cubicBezTo>
                <a:lnTo>
                  <a:pt x="228600" y="228600"/>
                </a:lnTo>
                <a:close/>
                <a:moveTo>
                  <a:pt x="107156" y="171450"/>
                </a:moveTo>
                <a:cubicBezTo>
                  <a:pt x="107156" y="159618"/>
                  <a:pt x="116756" y="150019"/>
                  <a:pt x="128588" y="150019"/>
                </a:cubicBezTo>
                <a:cubicBezTo>
                  <a:pt x="140419" y="150019"/>
                  <a:pt x="150019" y="159618"/>
                  <a:pt x="150019" y="171450"/>
                </a:cubicBezTo>
                <a:lnTo>
                  <a:pt x="150019" y="207169"/>
                </a:lnTo>
                <a:lnTo>
                  <a:pt x="107156" y="207169"/>
                </a:lnTo>
                <a:lnTo>
                  <a:pt x="107156" y="171450"/>
                </a:lnTo>
                <a:close/>
              </a:path>
            </a:pathLst>
          </a:custGeom>
          <a:solidFill>
            <a:srgbClr val="F8F9FA"/>
          </a:solidFill>
          <a:ln/>
        </p:spPr>
      </p:sp>
      <p:sp>
        <p:nvSpPr>
          <p:cNvPr id="4" name="Text 2"/>
          <p:cNvSpPr/>
          <p:nvPr/>
        </p:nvSpPr>
        <p:spPr>
          <a:xfrm>
            <a:off x="1066800" y="381000"/>
            <a:ext cx="3810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105" kern="0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Understanding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066800" y="609600"/>
            <a:ext cx="39719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600" b="1" dirty="0">
                <a:solidFill>
                  <a:srgbClr val="3A5A7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What Is Ramadan?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385763" y="2185988"/>
            <a:ext cx="5553075" cy="1743075"/>
          </a:xfrm>
          <a:custGeom>
            <a:avLst/>
            <a:gdLst/>
            <a:ahLst/>
            <a:cxnLst/>
            <a:rect l="l" t="t" r="r" b="b"/>
            <a:pathLst>
              <a:path w="5553075" h="1743075">
                <a:moveTo>
                  <a:pt x="228604" y="0"/>
                </a:moveTo>
                <a:lnTo>
                  <a:pt x="5324471" y="0"/>
                </a:lnTo>
                <a:cubicBezTo>
                  <a:pt x="5450641" y="0"/>
                  <a:pt x="5553075" y="102434"/>
                  <a:pt x="5553075" y="228604"/>
                </a:cubicBezTo>
                <a:lnTo>
                  <a:pt x="5553075" y="1514471"/>
                </a:lnTo>
                <a:cubicBezTo>
                  <a:pt x="5553075" y="1640641"/>
                  <a:pt x="5450641" y="1743075"/>
                  <a:pt x="5324471" y="1743075"/>
                </a:cubicBezTo>
                <a:lnTo>
                  <a:pt x="228604" y="1743075"/>
                </a:lnTo>
                <a:cubicBezTo>
                  <a:pt x="102434" y="1743075"/>
                  <a:pt x="0" y="1640641"/>
                  <a:pt x="0" y="1514471"/>
                </a:cubicBezTo>
                <a:lnTo>
                  <a:pt x="0" y="228604"/>
                </a:lnTo>
                <a:cubicBezTo>
                  <a:pt x="0" y="102434"/>
                  <a:pt x="102434" y="0"/>
                  <a:pt x="228604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7BA3C0">
                <a:alpha val="10196"/>
              </a:srgbClr>
            </a:solidFill>
            <a:prstDash val="solid"/>
          </a:ln>
          <a:effectLst>
            <a:outerShdw sx="100000" sy="100000" kx="0" ky="0" algn="bl" rotWithShape="0" blurRad="238125" dist="190500" dir="5400000">
              <a:srgbClr val="000000">
                <a:alpha val="10196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95325" y="249555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14300" y="0"/>
                </a:moveTo>
                <a:lnTo>
                  <a:pt x="342900" y="0"/>
                </a:lnTo>
                <a:cubicBezTo>
                  <a:pt x="405984" y="0"/>
                  <a:pt x="457200" y="51216"/>
                  <a:pt x="457200" y="114300"/>
                </a:cubicBezTo>
                <a:lnTo>
                  <a:pt x="457200" y="342900"/>
                </a:lnTo>
                <a:cubicBezTo>
                  <a:pt x="457200" y="405984"/>
                  <a:pt x="405984" y="457200"/>
                  <a:pt x="342900" y="457200"/>
                </a:cubicBezTo>
                <a:lnTo>
                  <a:pt x="114300" y="457200"/>
                </a:lnTo>
                <a:cubicBezTo>
                  <a:pt x="51216" y="457200"/>
                  <a:pt x="0" y="405984"/>
                  <a:pt x="0" y="3429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C9A86A">
              <a:alpha val="10196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840581" y="2628900"/>
            <a:ext cx="166688" cy="190500"/>
          </a:xfrm>
          <a:custGeom>
            <a:avLst/>
            <a:gdLst/>
            <a:ahLst/>
            <a:cxnLst/>
            <a:rect l="l" t="t" r="r" b="b"/>
            <a:pathLst>
              <a:path w="166688" h="190500">
                <a:moveTo>
                  <a:pt x="47625" y="0"/>
                </a:moveTo>
                <a:cubicBezTo>
                  <a:pt x="54211" y="0"/>
                  <a:pt x="59531" y="5321"/>
                  <a:pt x="59531" y="11906"/>
                </a:cubicBezTo>
                <a:lnTo>
                  <a:pt x="59531" y="23812"/>
                </a:lnTo>
                <a:lnTo>
                  <a:pt x="107156" y="23812"/>
                </a:lnTo>
                <a:lnTo>
                  <a:pt x="107156" y="11906"/>
                </a:lnTo>
                <a:cubicBezTo>
                  <a:pt x="107156" y="5321"/>
                  <a:pt x="112477" y="0"/>
                  <a:pt x="119063" y="0"/>
                </a:cubicBezTo>
                <a:cubicBezTo>
                  <a:pt x="125648" y="0"/>
                  <a:pt x="130969" y="5321"/>
                  <a:pt x="130969" y="11906"/>
                </a:cubicBezTo>
                <a:lnTo>
                  <a:pt x="130969" y="23812"/>
                </a:lnTo>
                <a:lnTo>
                  <a:pt x="142875" y="23812"/>
                </a:lnTo>
                <a:cubicBezTo>
                  <a:pt x="156009" y="23812"/>
                  <a:pt x="166688" y="34491"/>
                  <a:pt x="166688" y="47625"/>
                </a:cubicBezTo>
                <a:lnTo>
                  <a:pt x="166688" y="154781"/>
                </a:lnTo>
                <a:cubicBezTo>
                  <a:pt x="166688" y="167915"/>
                  <a:pt x="156009" y="178594"/>
                  <a:pt x="142875" y="178594"/>
                </a:cubicBezTo>
                <a:lnTo>
                  <a:pt x="23812" y="178594"/>
                </a:lnTo>
                <a:cubicBezTo>
                  <a:pt x="10678" y="178594"/>
                  <a:pt x="0" y="167915"/>
                  <a:pt x="0" y="154781"/>
                </a:cubicBezTo>
                <a:lnTo>
                  <a:pt x="0" y="47625"/>
                </a:lnTo>
                <a:cubicBezTo>
                  <a:pt x="0" y="34491"/>
                  <a:pt x="10678" y="23812"/>
                  <a:pt x="23812" y="23812"/>
                </a:cubicBezTo>
                <a:lnTo>
                  <a:pt x="35719" y="23812"/>
                </a:lnTo>
                <a:lnTo>
                  <a:pt x="35719" y="11906"/>
                </a:lnTo>
                <a:cubicBezTo>
                  <a:pt x="35719" y="5321"/>
                  <a:pt x="41039" y="0"/>
                  <a:pt x="47625" y="0"/>
                </a:cubicBezTo>
                <a:close/>
                <a:moveTo>
                  <a:pt x="23812" y="89297"/>
                </a:moveTo>
                <a:lnTo>
                  <a:pt x="23812" y="101203"/>
                </a:lnTo>
                <a:cubicBezTo>
                  <a:pt x="23812" y="104477"/>
                  <a:pt x="26491" y="107156"/>
                  <a:pt x="29766" y="107156"/>
                </a:cubicBezTo>
                <a:lnTo>
                  <a:pt x="41672" y="107156"/>
                </a:lnTo>
                <a:cubicBezTo>
                  <a:pt x="44946" y="107156"/>
                  <a:pt x="47625" y="104477"/>
                  <a:pt x="47625" y="101203"/>
                </a:cubicBezTo>
                <a:lnTo>
                  <a:pt x="47625" y="89297"/>
                </a:lnTo>
                <a:cubicBezTo>
                  <a:pt x="47625" y="86023"/>
                  <a:pt x="44946" y="83344"/>
                  <a:pt x="41672" y="83344"/>
                </a:cubicBezTo>
                <a:lnTo>
                  <a:pt x="29766" y="83344"/>
                </a:lnTo>
                <a:cubicBezTo>
                  <a:pt x="26491" y="83344"/>
                  <a:pt x="23812" y="86023"/>
                  <a:pt x="23812" y="89297"/>
                </a:cubicBezTo>
                <a:close/>
                <a:moveTo>
                  <a:pt x="71438" y="89297"/>
                </a:moveTo>
                <a:lnTo>
                  <a:pt x="71438" y="101203"/>
                </a:lnTo>
                <a:cubicBezTo>
                  <a:pt x="71438" y="104477"/>
                  <a:pt x="74116" y="107156"/>
                  <a:pt x="77391" y="107156"/>
                </a:cubicBezTo>
                <a:lnTo>
                  <a:pt x="89297" y="107156"/>
                </a:lnTo>
                <a:cubicBezTo>
                  <a:pt x="92571" y="107156"/>
                  <a:pt x="95250" y="104477"/>
                  <a:pt x="95250" y="101203"/>
                </a:cubicBezTo>
                <a:lnTo>
                  <a:pt x="95250" y="89297"/>
                </a:lnTo>
                <a:cubicBezTo>
                  <a:pt x="95250" y="86023"/>
                  <a:pt x="92571" y="83344"/>
                  <a:pt x="89297" y="83344"/>
                </a:cubicBezTo>
                <a:lnTo>
                  <a:pt x="77391" y="83344"/>
                </a:lnTo>
                <a:cubicBezTo>
                  <a:pt x="74116" y="83344"/>
                  <a:pt x="71438" y="86023"/>
                  <a:pt x="71438" y="89297"/>
                </a:cubicBezTo>
                <a:close/>
                <a:moveTo>
                  <a:pt x="125016" y="83344"/>
                </a:moveTo>
                <a:cubicBezTo>
                  <a:pt x="121741" y="83344"/>
                  <a:pt x="119063" y="86023"/>
                  <a:pt x="119063" y="89297"/>
                </a:cubicBezTo>
                <a:lnTo>
                  <a:pt x="119063" y="101203"/>
                </a:lnTo>
                <a:cubicBezTo>
                  <a:pt x="119063" y="104477"/>
                  <a:pt x="121741" y="107156"/>
                  <a:pt x="125016" y="107156"/>
                </a:cubicBezTo>
                <a:lnTo>
                  <a:pt x="136922" y="107156"/>
                </a:lnTo>
                <a:cubicBezTo>
                  <a:pt x="140196" y="107156"/>
                  <a:pt x="142875" y="104477"/>
                  <a:pt x="142875" y="101203"/>
                </a:cubicBezTo>
                <a:lnTo>
                  <a:pt x="142875" y="89297"/>
                </a:lnTo>
                <a:cubicBezTo>
                  <a:pt x="142875" y="86023"/>
                  <a:pt x="140196" y="83344"/>
                  <a:pt x="136922" y="83344"/>
                </a:cubicBezTo>
                <a:lnTo>
                  <a:pt x="125016" y="83344"/>
                </a:lnTo>
                <a:close/>
                <a:moveTo>
                  <a:pt x="23812" y="136922"/>
                </a:moveTo>
                <a:lnTo>
                  <a:pt x="23812" y="148828"/>
                </a:lnTo>
                <a:cubicBezTo>
                  <a:pt x="23812" y="152102"/>
                  <a:pt x="26491" y="154781"/>
                  <a:pt x="29766" y="154781"/>
                </a:cubicBezTo>
                <a:lnTo>
                  <a:pt x="41672" y="154781"/>
                </a:lnTo>
                <a:cubicBezTo>
                  <a:pt x="44946" y="154781"/>
                  <a:pt x="47625" y="152102"/>
                  <a:pt x="47625" y="148828"/>
                </a:cubicBezTo>
                <a:lnTo>
                  <a:pt x="47625" y="136922"/>
                </a:lnTo>
                <a:cubicBezTo>
                  <a:pt x="47625" y="133648"/>
                  <a:pt x="44946" y="130969"/>
                  <a:pt x="41672" y="130969"/>
                </a:cubicBezTo>
                <a:lnTo>
                  <a:pt x="29766" y="130969"/>
                </a:lnTo>
                <a:cubicBezTo>
                  <a:pt x="26491" y="130969"/>
                  <a:pt x="23812" y="133648"/>
                  <a:pt x="23812" y="136922"/>
                </a:cubicBezTo>
                <a:close/>
                <a:moveTo>
                  <a:pt x="77391" y="130969"/>
                </a:moveTo>
                <a:cubicBezTo>
                  <a:pt x="74116" y="130969"/>
                  <a:pt x="71438" y="133648"/>
                  <a:pt x="71438" y="136922"/>
                </a:cubicBezTo>
                <a:lnTo>
                  <a:pt x="71438" y="148828"/>
                </a:lnTo>
                <a:cubicBezTo>
                  <a:pt x="71438" y="152102"/>
                  <a:pt x="74116" y="154781"/>
                  <a:pt x="77391" y="154781"/>
                </a:cubicBezTo>
                <a:lnTo>
                  <a:pt x="89297" y="154781"/>
                </a:lnTo>
                <a:cubicBezTo>
                  <a:pt x="92571" y="154781"/>
                  <a:pt x="95250" y="152102"/>
                  <a:pt x="95250" y="148828"/>
                </a:cubicBezTo>
                <a:lnTo>
                  <a:pt x="95250" y="136922"/>
                </a:lnTo>
                <a:cubicBezTo>
                  <a:pt x="95250" y="133648"/>
                  <a:pt x="92571" y="130969"/>
                  <a:pt x="89297" y="130969"/>
                </a:cubicBezTo>
                <a:lnTo>
                  <a:pt x="77391" y="130969"/>
                </a:lnTo>
                <a:close/>
                <a:moveTo>
                  <a:pt x="119063" y="136922"/>
                </a:moveTo>
                <a:lnTo>
                  <a:pt x="119063" y="148828"/>
                </a:lnTo>
                <a:cubicBezTo>
                  <a:pt x="119063" y="152102"/>
                  <a:pt x="121741" y="154781"/>
                  <a:pt x="125016" y="154781"/>
                </a:cubicBezTo>
                <a:lnTo>
                  <a:pt x="136922" y="154781"/>
                </a:lnTo>
                <a:cubicBezTo>
                  <a:pt x="140196" y="154781"/>
                  <a:pt x="142875" y="152102"/>
                  <a:pt x="142875" y="148828"/>
                </a:cubicBezTo>
                <a:lnTo>
                  <a:pt x="142875" y="136922"/>
                </a:lnTo>
                <a:cubicBezTo>
                  <a:pt x="142875" y="133648"/>
                  <a:pt x="140196" y="130969"/>
                  <a:pt x="136922" y="130969"/>
                </a:cubicBezTo>
                <a:lnTo>
                  <a:pt x="125016" y="130969"/>
                </a:lnTo>
                <a:cubicBezTo>
                  <a:pt x="121741" y="130969"/>
                  <a:pt x="119063" y="133648"/>
                  <a:pt x="119063" y="136922"/>
                </a:cubicBezTo>
                <a:close/>
              </a:path>
            </a:pathLst>
          </a:custGeom>
          <a:solidFill>
            <a:srgbClr val="C9A86A"/>
          </a:solidFill>
          <a:ln/>
        </p:spPr>
      </p:sp>
      <p:sp>
        <p:nvSpPr>
          <p:cNvPr id="9" name="Text 7"/>
          <p:cNvSpPr/>
          <p:nvPr/>
        </p:nvSpPr>
        <p:spPr>
          <a:xfrm>
            <a:off x="1343025" y="2495550"/>
            <a:ext cx="43815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3A5A7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The Ninth Month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343025" y="2876550"/>
            <a:ext cx="436245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2C3E50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Ramadan is the ninth month of the Islamic lunar calendar. It is a time when Muslims worldwide observe fasting from dawn to sunset each day.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385763" y="4167188"/>
            <a:ext cx="5553075" cy="1495425"/>
          </a:xfrm>
          <a:custGeom>
            <a:avLst/>
            <a:gdLst/>
            <a:ahLst/>
            <a:cxnLst/>
            <a:rect l="l" t="t" r="r" b="b"/>
            <a:pathLst>
              <a:path w="5553075" h="1495425">
                <a:moveTo>
                  <a:pt x="228606" y="0"/>
                </a:moveTo>
                <a:lnTo>
                  <a:pt x="5324469" y="0"/>
                </a:lnTo>
                <a:cubicBezTo>
                  <a:pt x="5450725" y="0"/>
                  <a:pt x="5553075" y="102350"/>
                  <a:pt x="5553075" y="228606"/>
                </a:cubicBezTo>
                <a:lnTo>
                  <a:pt x="5553075" y="1266819"/>
                </a:lnTo>
                <a:cubicBezTo>
                  <a:pt x="5553075" y="1393075"/>
                  <a:pt x="5450725" y="1495425"/>
                  <a:pt x="5324469" y="1495425"/>
                </a:cubicBezTo>
                <a:lnTo>
                  <a:pt x="228606" y="1495425"/>
                </a:lnTo>
                <a:cubicBezTo>
                  <a:pt x="102350" y="1495425"/>
                  <a:pt x="0" y="1393075"/>
                  <a:pt x="0" y="1266819"/>
                </a:cubicBezTo>
                <a:lnTo>
                  <a:pt x="0" y="228606"/>
                </a:lnTo>
                <a:cubicBezTo>
                  <a:pt x="0" y="102350"/>
                  <a:pt x="102350" y="0"/>
                  <a:pt x="228606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7BA3C0">
                <a:alpha val="10196"/>
              </a:srgbClr>
            </a:solidFill>
            <a:prstDash val="solid"/>
          </a:ln>
          <a:effectLst>
            <a:outerShdw sx="100000" sy="100000" kx="0" ky="0" algn="bl" rotWithShape="0" blurRad="238125" dist="190500" dir="5400000">
              <a:srgbClr val="000000">
                <a:alpha val="10196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695325" y="447675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14300" y="0"/>
                </a:moveTo>
                <a:lnTo>
                  <a:pt x="342900" y="0"/>
                </a:lnTo>
                <a:cubicBezTo>
                  <a:pt x="405984" y="0"/>
                  <a:pt x="457200" y="51216"/>
                  <a:pt x="457200" y="114300"/>
                </a:cubicBezTo>
                <a:lnTo>
                  <a:pt x="457200" y="342900"/>
                </a:lnTo>
                <a:cubicBezTo>
                  <a:pt x="457200" y="405984"/>
                  <a:pt x="405984" y="457200"/>
                  <a:pt x="342900" y="457200"/>
                </a:cubicBezTo>
                <a:lnTo>
                  <a:pt x="114300" y="457200"/>
                </a:lnTo>
                <a:cubicBezTo>
                  <a:pt x="51216" y="457200"/>
                  <a:pt x="0" y="405984"/>
                  <a:pt x="0" y="3429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3A5A7A">
              <a:alpha val="10196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816769" y="4610100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115156" y="-7032"/>
                </a:moveTo>
                <a:cubicBezTo>
                  <a:pt x="113630" y="-10009"/>
                  <a:pt x="110542" y="-11906"/>
                  <a:pt x="107193" y="-11906"/>
                </a:cubicBezTo>
                <a:cubicBezTo>
                  <a:pt x="103845" y="-11906"/>
                  <a:pt x="100757" y="-10009"/>
                  <a:pt x="99231" y="-7032"/>
                </a:cubicBezTo>
                <a:lnTo>
                  <a:pt x="71847" y="46620"/>
                </a:lnTo>
                <a:lnTo>
                  <a:pt x="12353" y="56071"/>
                </a:lnTo>
                <a:cubicBezTo>
                  <a:pt x="9041" y="56592"/>
                  <a:pt x="6288" y="58936"/>
                  <a:pt x="5246" y="62136"/>
                </a:cubicBezTo>
                <a:cubicBezTo>
                  <a:pt x="4204" y="65336"/>
                  <a:pt x="5060" y="68833"/>
                  <a:pt x="7404" y="71214"/>
                </a:cubicBezTo>
                <a:lnTo>
                  <a:pt x="49969" y="113816"/>
                </a:lnTo>
                <a:lnTo>
                  <a:pt x="40593" y="173310"/>
                </a:lnTo>
                <a:cubicBezTo>
                  <a:pt x="40072" y="176622"/>
                  <a:pt x="41449" y="179970"/>
                  <a:pt x="44165" y="181942"/>
                </a:cubicBezTo>
                <a:cubicBezTo>
                  <a:pt x="46881" y="183914"/>
                  <a:pt x="50453" y="184212"/>
                  <a:pt x="53467" y="182687"/>
                </a:cubicBezTo>
                <a:lnTo>
                  <a:pt x="107193" y="155377"/>
                </a:lnTo>
                <a:lnTo>
                  <a:pt x="160883" y="182687"/>
                </a:lnTo>
                <a:cubicBezTo>
                  <a:pt x="163860" y="184212"/>
                  <a:pt x="167469" y="183914"/>
                  <a:pt x="170185" y="181942"/>
                </a:cubicBezTo>
                <a:cubicBezTo>
                  <a:pt x="172901" y="179970"/>
                  <a:pt x="174278" y="176659"/>
                  <a:pt x="173757" y="173310"/>
                </a:cubicBezTo>
                <a:lnTo>
                  <a:pt x="164343" y="113816"/>
                </a:lnTo>
                <a:lnTo>
                  <a:pt x="206908" y="71214"/>
                </a:lnTo>
                <a:cubicBezTo>
                  <a:pt x="209290" y="68833"/>
                  <a:pt x="210108" y="65336"/>
                  <a:pt x="209066" y="62136"/>
                </a:cubicBezTo>
                <a:cubicBezTo>
                  <a:pt x="208025" y="58936"/>
                  <a:pt x="205308" y="56592"/>
                  <a:pt x="201960" y="56071"/>
                </a:cubicBezTo>
                <a:lnTo>
                  <a:pt x="142503" y="46620"/>
                </a:lnTo>
                <a:lnTo>
                  <a:pt x="115156" y="-7032"/>
                </a:lnTo>
                <a:close/>
              </a:path>
            </a:pathLst>
          </a:custGeom>
          <a:solidFill>
            <a:srgbClr val="3A5A7A"/>
          </a:solidFill>
          <a:ln/>
        </p:spPr>
      </p:sp>
      <p:sp>
        <p:nvSpPr>
          <p:cNvPr id="14" name="Text 12"/>
          <p:cNvSpPr/>
          <p:nvPr/>
        </p:nvSpPr>
        <p:spPr>
          <a:xfrm>
            <a:off x="1343025" y="4476750"/>
            <a:ext cx="43815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3A5A7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One of Five Pillars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343025" y="4857750"/>
            <a:ext cx="436245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2C3E50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Fasting during Ramadan is one of the Five Pillars of Islam—the core acts of worship that define a Muslim's faith and practice.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248400" y="1776413"/>
            <a:ext cx="5562600" cy="2867025"/>
          </a:xfrm>
          <a:custGeom>
            <a:avLst/>
            <a:gdLst/>
            <a:ahLst/>
            <a:cxnLst/>
            <a:rect l="l" t="t" r="r" b="b"/>
            <a:pathLst>
              <a:path w="5562600" h="2867025">
                <a:moveTo>
                  <a:pt x="228588" y="0"/>
                </a:moveTo>
                <a:lnTo>
                  <a:pt x="5334012" y="0"/>
                </a:lnTo>
                <a:cubicBezTo>
                  <a:pt x="5460258" y="0"/>
                  <a:pt x="5562600" y="102342"/>
                  <a:pt x="5562600" y="228588"/>
                </a:cubicBezTo>
                <a:lnTo>
                  <a:pt x="5562600" y="2638437"/>
                </a:lnTo>
                <a:cubicBezTo>
                  <a:pt x="5562600" y="2764683"/>
                  <a:pt x="5460258" y="2867025"/>
                  <a:pt x="5334012" y="2867025"/>
                </a:cubicBezTo>
                <a:lnTo>
                  <a:pt x="228588" y="2867025"/>
                </a:lnTo>
                <a:cubicBezTo>
                  <a:pt x="102342" y="2867025"/>
                  <a:pt x="0" y="2764683"/>
                  <a:pt x="0" y="2638437"/>
                </a:cubicBezTo>
                <a:lnTo>
                  <a:pt x="0" y="228588"/>
                </a:lnTo>
                <a:cubicBezTo>
                  <a:pt x="0" y="102342"/>
                  <a:pt x="102342" y="0"/>
                  <a:pt x="228588" y="0"/>
                </a:cubicBezTo>
                <a:close/>
              </a:path>
            </a:pathLst>
          </a:custGeom>
          <a:gradFill rotWithShape="1" flip="none">
            <a:gsLst>
              <a:gs pos="0">
                <a:srgbClr val="3A5A7A"/>
              </a:gs>
              <a:gs pos="100000">
                <a:srgbClr val="7BA3C0"/>
              </a:gs>
            </a:gsLst>
            <a:lin ang="2700000" scaled="1"/>
          </a:gradFill>
          <a:ln/>
          <a:effectLst>
            <a:outerShdw sx="100000" sy="100000" kx="0" ky="0" algn="bl" rotWithShape="0" blurRad="238125" dist="190500" dir="5400000">
              <a:srgbClr val="000000">
                <a:alpha val="10196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91300" y="2090738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142875" y="78860"/>
                </a:moveTo>
                <a:lnTo>
                  <a:pt x="142875" y="251482"/>
                </a:lnTo>
                <a:lnTo>
                  <a:pt x="143154" y="251371"/>
                </a:lnTo>
                <a:cubicBezTo>
                  <a:pt x="173627" y="238702"/>
                  <a:pt x="206332" y="232172"/>
                  <a:pt x="239316" y="232172"/>
                </a:cubicBezTo>
                <a:lnTo>
                  <a:pt x="250031" y="232172"/>
                </a:lnTo>
                <a:lnTo>
                  <a:pt x="250031" y="53578"/>
                </a:lnTo>
                <a:lnTo>
                  <a:pt x="239316" y="53578"/>
                </a:lnTo>
                <a:cubicBezTo>
                  <a:pt x="215764" y="53578"/>
                  <a:pt x="192379" y="58266"/>
                  <a:pt x="170613" y="67308"/>
                </a:cubicBezTo>
                <a:cubicBezTo>
                  <a:pt x="161237" y="71214"/>
                  <a:pt x="151972" y="75065"/>
                  <a:pt x="142875" y="78860"/>
                </a:cubicBezTo>
                <a:close/>
                <a:moveTo>
                  <a:pt x="128867" y="34323"/>
                </a:moveTo>
                <a:lnTo>
                  <a:pt x="142875" y="40184"/>
                </a:lnTo>
                <a:lnTo>
                  <a:pt x="156883" y="34323"/>
                </a:lnTo>
                <a:cubicBezTo>
                  <a:pt x="183003" y="23440"/>
                  <a:pt x="211020" y="17859"/>
                  <a:pt x="239316" y="17859"/>
                </a:cubicBezTo>
                <a:lnTo>
                  <a:pt x="258961" y="17859"/>
                </a:lnTo>
                <a:cubicBezTo>
                  <a:pt x="273751" y="17859"/>
                  <a:pt x="285750" y="29859"/>
                  <a:pt x="285750" y="44648"/>
                </a:cubicBezTo>
                <a:lnTo>
                  <a:pt x="285750" y="241102"/>
                </a:lnTo>
                <a:cubicBezTo>
                  <a:pt x="285750" y="255891"/>
                  <a:pt x="273751" y="267891"/>
                  <a:pt x="258961" y="267891"/>
                </a:cubicBezTo>
                <a:lnTo>
                  <a:pt x="239316" y="267891"/>
                </a:lnTo>
                <a:cubicBezTo>
                  <a:pt x="211020" y="267891"/>
                  <a:pt x="183003" y="273472"/>
                  <a:pt x="156883" y="284355"/>
                </a:cubicBezTo>
                <a:lnTo>
                  <a:pt x="149740" y="287313"/>
                </a:lnTo>
                <a:cubicBezTo>
                  <a:pt x="145331" y="289154"/>
                  <a:pt x="140419" y="289154"/>
                  <a:pt x="136010" y="287313"/>
                </a:cubicBezTo>
                <a:lnTo>
                  <a:pt x="128867" y="284355"/>
                </a:lnTo>
                <a:cubicBezTo>
                  <a:pt x="102747" y="273472"/>
                  <a:pt x="74730" y="267891"/>
                  <a:pt x="46434" y="267891"/>
                </a:cubicBezTo>
                <a:lnTo>
                  <a:pt x="26789" y="267891"/>
                </a:lnTo>
                <a:cubicBezTo>
                  <a:pt x="11999" y="267891"/>
                  <a:pt x="0" y="255891"/>
                  <a:pt x="0" y="241102"/>
                </a:cubicBezTo>
                <a:lnTo>
                  <a:pt x="0" y="44648"/>
                </a:lnTo>
                <a:cubicBezTo>
                  <a:pt x="0" y="29859"/>
                  <a:pt x="11999" y="17859"/>
                  <a:pt x="26789" y="17859"/>
                </a:cubicBezTo>
                <a:lnTo>
                  <a:pt x="46434" y="17859"/>
                </a:lnTo>
                <a:cubicBezTo>
                  <a:pt x="74730" y="17859"/>
                  <a:pt x="102747" y="23440"/>
                  <a:pt x="128867" y="34323"/>
                </a:cubicBezTo>
                <a:close/>
              </a:path>
            </a:pathLst>
          </a:custGeom>
          <a:solidFill>
            <a:srgbClr val="C9A86A"/>
          </a:solidFill>
          <a:ln/>
        </p:spPr>
      </p:sp>
      <p:sp>
        <p:nvSpPr>
          <p:cNvPr id="18" name="Text 16"/>
          <p:cNvSpPr/>
          <p:nvPr/>
        </p:nvSpPr>
        <p:spPr>
          <a:xfrm>
            <a:off x="7062788" y="2081212"/>
            <a:ext cx="25336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The Month of the Qur'an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553200" y="2576513"/>
            <a:ext cx="503872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50" dirty="0">
                <a:solidFill>
                  <a:srgbClr val="FFFFFF">
                    <a:alpha val="95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Ramadan commemorates the month when the Qur'an was first revealed to Prophet Muhammad (PBUH). This divine connection makes it the perfect time to deepen your relationship with the holy book.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6553200" y="3881438"/>
            <a:ext cx="4953000" cy="457200"/>
          </a:xfrm>
          <a:custGeom>
            <a:avLst/>
            <a:gdLst/>
            <a:ahLst/>
            <a:cxnLst/>
            <a:rect l="l" t="t" r="r" b="b"/>
            <a:pathLst>
              <a:path w="4953000" h="457200">
                <a:moveTo>
                  <a:pt x="114300" y="0"/>
                </a:moveTo>
                <a:lnTo>
                  <a:pt x="4838700" y="0"/>
                </a:lnTo>
                <a:cubicBezTo>
                  <a:pt x="4901784" y="0"/>
                  <a:pt x="4953000" y="51216"/>
                  <a:pt x="4953000" y="114300"/>
                </a:cubicBezTo>
                <a:lnTo>
                  <a:pt x="4953000" y="342900"/>
                </a:lnTo>
                <a:cubicBezTo>
                  <a:pt x="4953000" y="405984"/>
                  <a:pt x="4901784" y="457200"/>
                  <a:pt x="4838700" y="457200"/>
                </a:cubicBezTo>
                <a:lnTo>
                  <a:pt x="114300" y="457200"/>
                </a:lnTo>
                <a:cubicBezTo>
                  <a:pt x="51216" y="457200"/>
                  <a:pt x="0" y="405984"/>
                  <a:pt x="0" y="3429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6791325" y="4014788"/>
            <a:ext cx="142875" cy="190500"/>
          </a:xfrm>
          <a:custGeom>
            <a:avLst/>
            <a:gdLst/>
            <a:ahLst/>
            <a:cxnLst/>
            <a:rect l="l" t="t" r="r" b="b"/>
            <a:pathLst>
              <a:path w="142875" h="190500">
                <a:moveTo>
                  <a:pt x="108979" y="142875"/>
                </a:moveTo>
                <a:cubicBezTo>
                  <a:pt x="111696" y="134578"/>
                  <a:pt x="117128" y="127062"/>
                  <a:pt x="123267" y="120588"/>
                </a:cubicBezTo>
                <a:cubicBezTo>
                  <a:pt x="135434" y="107789"/>
                  <a:pt x="142875" y="90488"/>
                  <a:pt x="142875" y="71438"/>
                </a:cubicBezTo>
                <a:cubicBezTo>
                  <a:pt x="142875" y="31998"/>
                  <a:pt x="110877" y="0"/>
                  <a:pt x="71437" y="0"/>
                </a:cubicBezTo>
                <a:cubicBezTo>
                  <a:pt x="31998" y="0"/>
                  <a:pt x="0" y="31998"/>
                  <a:pt x="0" y="71438"/>
                </a:cubicBezTo>
                <a:cubicBezTo>
                  <a:pt x="0" y="90488"/>
                  <a:pt x="7441" y="107789"/>
                  <a:pt x="19608" y="120588"/>
                </a:cubicBezTo>
                <a:cubicBezTo>
                  <a:pt x="25747" y="127062"/>
                  <a:pt x="31217" y="134578"/>
                  <a:pt x="33896" y="142875"/>
                </a:cubicBezTo>
                <a:lnTo>
                  <a:pt x="108942" y="142875"/>
                </a:lnTo>
                <a:close/>
                <a:moveTo>
                  <a:pt x="107156" y="160734"/>
                </a:moveTo>
                <a:lnTo>
                  <a:pt x="35719" y="160734"/>
                </a:lnTo>
                <a:lnTo>
                  <a:pt x="35719" y="166688"/>
                </a:lnTo>
                <a:cubicBezTo>
                  <a:pt x="35719" y="183133"/>
                  <a:pt x="49039" y="196453"/>
                  <a:pt x="65484" y="196453"/>
                </a:cubicBezTo>
                <a:lnTo>
                  <a:pt x="77391" y="196453"/>
                </a:lnTo>
                <a:cubicBezTo>
                  <a:pt x="93836" y="196453"/>
                  <a:pt x="107156" y="183133"/>
                  <a:pt x="107156" y="166688"/>
                </a:cubicBezTo>
                <a:lnTo>
                  <a:pt x="107156" y="160734"/>
                </a:lnTo>
                <a:close/>
                <a:moveTo>
                  <a:pt x="68461" y="41672"/>
                </a:moveTo>
                <a:cubicBezTo>
                  <a:pt x="53653" y="41672"/>
                  <a:pt x="41672" y="53653"/>
                  <a:pt x="41672" y="68461"/>
                </a:cubicBezTo>
                <a:cubicBezTo>
                  <a:pt x="41672" y="73409"/>
                  <a:pt x="37691" y="77391"/>
                  <a:pt x="32742" y="77391"/>
                </a:cubicBezTo>
                <a:cubicBezTo>
                  <a:pt x="27794" y="77391"/>
                  <a:pt x="23812" y="73409"/>
                  <a:pt x="23812" y="68461"/>
                </a:cubicBezTo>
                <a:cubicBezTo>
                  <a:pt x="23812" y="43793"/>
                  <a:pt x="43793" y="23812"/>
                  <a:pt x="68461" y="23812"/>
                </a:cubicBezTo>
                <a:cubicBezTo>
                  <a:pt x="73409" y="23812"/>
                  <a:pt x="77391" y="27794"/>
                  <a:pt x="77391" y="32742"/>
                </a:cubicBezTo>
                <a:cubicBezTo>
                  <a:pt x="77391" y="37691"/>
                  <a:pt x="73409" y="41672"/>
                  <a:pt x="68461" y="41672"/>
                </a:cubicBezTo>
                <a:close/>
              </a:path>
            </a:pathLst>
          </a:custGeom>
          <a:solidFill>
            <a:srgbClr val="C9A86A"/>
          </a:solidFill>
          <a:ln/>
        </p:spPr>
      </p:sp>
      <p:sp>
        <p:nvSpPr>
          <p:cNvPr id="22" name="Text 20"/>
          <p:cNvSpPr/>
          <p:nvPr/>
        </p:nvSpPr>
        <p:spPr>
          <a:xfrm>
            <a:off x="7096125" y="3995738"/>
            <a:ext cx="3581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More than abstaining from food—it's spiritual renewal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253163" y="4876800"/>
            <a:ext cx="1743075" cy="1190625"/>
          </a:xfrm>
          <a:custGeom>
            <a:avLst/>
            <a:gdLst/>
            <a:ahLst/>
            <a:cxnLst/>
            <a:rect l="l" t="t" r="r" b="b"/>
            <a:pathLst>
              <a:path w="1743075" h="1190625">
                <a:moveTo>
                  <a:pt x="152400" y="0"/>
                </a:moveTo>
                <a:lnTo>
                  <a:pt x="1590675" y="0"/>
                </a:lnTo>
                <a:cubicBezTo>
                  <a:pt x="1674787" y="0"/>
                  <a:pt x="1743075" y="68288"/>
                  <a:pt x="1743075" y="152400"/>
                </a:cubicBezTo>
                <a:lnTo>
                  <a:pt x="1743075" y="1038225"/>
                </a:lnTo>
                <a:cubicBezTo>
                  <a:pt x="1743075" y="1122337"/>
                  <a:pt x="1674787" y="1190625"/>
                  <a:pt x="1590675" y="1190625"/>
                </a:cubicBezTo>
                <a:lnTo>
                  <a:pt x="152400" y="1190625"/>
                </a:lnTo>
                <a:cubicBezTo>
                  <a:pt x="68288" y="1190625"/>
                  <a:pt x="0" y="1122337"/>
                  <a:pt x="0" y="1038225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7BA3C0">
                <a:alpha val="10196"/>
              </a:srgbClr>
            </a:solidFill>
            <a:prstDash val="solid"/>
          </a:ln>
          <a:effectLst>
            <a:outerShdw sx="100000" sy="100000" kx="0" ky="0" algn="bl" rotWithShape="0" blurRad="142875" dist="95250" dir="5400000">
              <a:srgbClr val="000000">
                <a:alpha val="10196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6896100" y="5072063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C9A86A">
              <a:alpha val="10196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7029450" y="5205413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89669" y="32407"/>
                </a:moveTo>
                <a:lnTo>
                  <a:pt x="95250" y="40109"/>
                </a:lnTo>
                <a:lnTo>
                  <a:pt x="100831" y="32407"/>
                </a:lnTo>
                <a:cubicBezTo>
                  <a:pt x="110133" y="19534"/>
                  <a:pt x="125090" y="11906"/>
                  <a:pt x="140977" y="11906"/>
                </a:cubicBezTo>
                <a:cubicBezTo>
                  <a:pt x="168325" y="11906"/>
                  <a:pt x="190500" y="34082"/>
                  <a:pt x="190500" y="61429"/>
                </a:cubicBezTo>
                <a:lnTo>
                  <a:pt x="190500" y="62396"/>
                </a:lnTo>
                <a:cubicBezTo>
                  <a:pt x="190500" y="104142"/>
                  <a:pt x="138447" y="152623"/>
                  <a:pt x="111286" y="173348"/>
                </a:cubicBezTo>
                <a:cubicBezTo>
                  <a:pt x="106673" y="176845"/>
                  <a:pt x="101017" y="178594"/>
                  <a:pt x="95250" y="178594"/>
                </a:cubicBezTo>
                <a:cubicBezTo>
                  <a:pt x="89483" y="178594"/>
                  <a:pt x="83790" y="176882"/>
                  <a:pt x="79214" y="173348"/>
                </a:cubicBezTo>
                <a:cubicBezTo>
                  <a:pt x="52053" y="152623"/>
                  <a:pt x="0" y="104142"/>
                  <a:pt x="0" y="62396"/>
                </a:cubicBezTo>
                <a:lnTo>
                  <a:pt x="0" y="61429"/>
                </a:lnTo>
                <a:cubicBezTo>
                  <a:pt x="0" y="34082"/>
                  <a:pt x="22175" y="11906"/>
                  <a:pt x="49523" y="11906"/>
                </a:cubicBezTo>
                <a:cubicBezTo>
                  <a:pt x="65410" y="11906"/>
                  <a:pt x="80367" y="19534"/>
                  <a:pt x="89669" y="32407"/>
                </a:cubicBezTo>
                <a:close/>
              </a:path>
            </a:pathLst>
          </a:custGeom>
          <a:solidFill>
            <a:srgbClr val="C9A86A"/>
          </a:solidFill>
          <a:ln/>
        </p:spPr>
      </p:sp>
      <p:sp>
        <p:nvSpPr>
          <p:cNvPr id="26" name="Text 24"/>
          <p:cNvSpPr/>
          <p:nvPr/>
        </p:nvSpPr>
        <p:spPr>
          <a:xfrm>
            <a:off x="6410325" y="5643563"/>
            <a:ext cx="1428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3A5A7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Faith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8158163" y="4876800"/>
            <a:ext cx="1743075" cy="1190625"/>
          </a:xfrm>
          <a:custGeom>
            <a:avLst/>
            <a:gdLst/>
            <a:ahLst/>
            <a:cxnLst/>
            <a:rect l="l" t="t" r="r" b="b"/>
            <a:pathLst>
              <a:path w="1743075" h="1190625">
                <a:moveTo>
                  <a:pt x="152400" y="0"/>
                </a:moveTo>
                <a:lnTo>
                  <a:pt x="1590675" y="0"/>
                </a:lnTo>
                <a:cubicBezTo>
                  <a:pt x="1674787" y="0"/>
                  <a:pt x="1743075" y="68288"/>
                  <a:pt x="1743075" y="152400"/>
                </a:cubicBezTo>
                <a:lnTo>
                  <a:pt x="1743075" y="1038225"/>
                </a:lnTo>
                <a:cubicBezTo>
                  <a:pt x="1743075" y="1122337"/>
                  <a:pt x="1674787" y="1190625"/>
                  <a:pt x="1590675" y="1190625"/>
                </a:cubicBezTo>
                <a:lnTo>
                  <a:pt x="152400" y="1190625"/>
                </a:lnTo>
                <a:cubicBezTo>
                  <a:pt x="68288" y="1190625"/>
                  <a:pt x="0" y="1122337"/>
                  <a:pt x="0" y="1038225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7BA3C0">
                <a:alpha val="10196"/>
              </a:srgbClr>
            </a:solidFill>
            <a:prstDash val="solid"/>
          </a:ln>
          <a:effectLst>
            <a:outerShdw sx="100000" sy="100000" kx="0" ky="0" algn="bl" rotWithShape="0" blurRad="142875" dist="95250" dir="5400000">
              <a:srgbClr val="000000">
                <a:alpha val="10196"/>
              </a:srgbClr>
            </a:outerShdw>
          </a:effectLst>
        </p:spPr>
      </p:sp>
      <p:sp>
        <p:nvSpPr>
          <p:cNvPr id="28" name="Shape 26"/>
          <p:cNvSpPr/>
          <p:nvPr/>
        </p:nvSpPr>
        <p:spPr>
          <a:xfrm>
            <a:off x="8801100" y="5072063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3A5A7A">
              <a:alpha val="10196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8922544" y="5205413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104031" y="11534"/>
                </a:moveTo>
                <a:cubicBezTo>
                  <a:pt x="98785" y="4279"/>
                  <a:pt x="90376" y="0"/>
                  <a:pt x="81446" y="0"/>
                </a:cubicBezTo>
                <a:cubicBezTo>
                  <a:pt x="66042" y="0"/>
                  <a:pt x="53578" y="12464"/>
                  <a:pt x="53578" y="27868"/>
                </a:cubicBezTo>
                <a:lnTo>
                  <a:pt x="53578" y="28761"/>
                </a:lnTo>
                <a:cubicBezTo>
                  <a:pt x="53578" y="52722"/>
                  <a:pt x="84088" y="78395"/>
                  <a:pt x="99045" y="89520"/>
                </a:cubicBezTo>
                <a:cubicBezTo>
                  <a:pt x="103882" y="93129"/>
                  <a:pt x="110393" y="93129"/>
                  <a:pt x="115230" y="89520"/>
                </a:cubicBezTo>
                <a:cubicBezTo>
                  <a:pt x="130187" y="78358"/>
                  <a:pt x="160697" y="52722"/>
                  <a:pt x="160697" y="28761"/>
                </a:cubicBezTo>
                <a:lnTo>
                  <a:pt x="160697" y="27868"/>
                </a:lnTo>
                <a:cubicBezTo>
                  <a:pt x="160697" y="12464"/>
                  <a:pt x="148233" y="0"/>
                  <a:pt x="132829" y="0"/>
                </a:cubicBezTo>
                <a:cubicBezTo>
                  <a:pt x="123899" y="0"/>
                  <a:pt x="115491" y="4279"/>
                  <a:pt x="110244" y="11534"/>
                </a:cubicBezTo>
                <a:lnTo>
                  <a:pt x="107156" y="15887"/>
                </a:lnTo>
                <a:lnTo>
                  <a:pt x="104031" y="11534"/>
                </a:lnTo>
                <a:close/>
                <a:moveTo>
                  <a:pt x="40667" y="127062"/>
                </a:moveTo>
                <a:lnTo>
                  <a:pt x="24817" y="142875"/>
                </a:lnTo>
                <a:lnTo>
                  <a:pt x="11906" y="142875"/>
                </a:lnTo>
                <a:cubicBezTo>
                  <a:pt x="5321" y="142875"/>
                  <a:pt x="0" y="148196"/>
                  <a:pt x="0" y="154781"/>
                </a:cubicBezTo>
                <a:lnTo>
                  <a:pt x="0" y="178594"/>
                </a:lnTo>
                <a:cubicBezTo>
                  <a:pt x="0" y="185179"/>
                  <a:pt x="5321" y="190500"/>
                  <a:pt x="11906" y="190500"/>
                </a:cubicBezTo>
                <a:lnTo>
                  <a:pt x="131155" y="190500"/>
                </a:lnTo>
                <a:cubicBezTo>
                  <a:pt x="141945" y="190500"/>
                  <a:pt x="152474" y="187040"/>
                  <a:pt x="161181" y="180640"/>
                </a:cubicBezTo>
                <a:lnTo>
                  <a:pt x="208285" y="145926"/>
                </a:lnTo>
                <a:cubicBezTo>
                  <a:pt x="214908" y="141052"/>
                  <a:pt x="216322" y="131750"/>
                  <a:pt x="211448" y="125127"/>
                </a:cubicBezTo>
                <a:cubicBezTo>
                  <a:pt x="206573" y="118504"/>
                  <a:pt x="197272" y="117091"/>
                  <a:pt x="190649" y="121965"/>
                </a:cubicBezTo>
                <a:lnTo>
                  <a:pt x="146075" y="154781"/>
                </a:lnTo>
                <a:lnTo>
                  <a:pt x="104180" y="154781"/>
                </a:lnTo>
                <a:cubicBezTo>
                  <a:pt x="99231" y="154781"/>
                  <a:pt x="95250" y="150800"/>
                  <a:pt x="95250" y="145852"/>
                </a:cubicBezTo>
                <a:cubicBezTo>
                  <a:pt x="95250" y="140903"/>
                  <a:pt x="99231" y="136922"/>
                  <a:pt x="104180" y="136922"/>
                </a:cubicBezTo>
                <a:lnTo>
                  <a:pt x="130969" y="136922"/>
                </a:lnTo>
                <a:cubicBezTo>
                  <a:pt x="137554" y="136922"/>
                  <a:pt x="142875" y="131601"/>
                  <a:pt x="142875" y="125016"/>
                </a:cubicBezTo>
                <a:cubicBezTo>
                  <a:pt x="142875" y="118430"/>
                  <a:pt x="137554" y="113109"/>
                  <a:pt x="130969" y="113109"/>
                </a:cubicBezTo>
                <a:lnTo>
                  <a:pt x="74340" y="113109"/>
                </a:lnTo>
                <a:cubicBezTo>
                  <a:pt x="61726" y="113109"/>
                  <a:pt x="49597" y="118132"/>
                  <a:pt x="40667" y="127062"/>
                </a:cubicBezTo>
                <a:close/>
              </a:path>
            </a:pathLst>
          </a:custGeom>
          <a:solidFill>
            <a:srgbClr val="3A5A7A"/>
          </a:solidFill>
          <a:ln/>
        </p:spPr>
      </p:sp>
      <p:sp>
        <p:nvSpPr>
          <p:cNvPr id="30" name="Text 28"/>
          <p:cNvSpPr/>
          <p:nvPr/>
        </p:nvSpPr>
        <p:spPr>
          <a:xfrm>
            <a:off x="8315325" y="5643563"/>
            <a:ext cx="1428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3A5A7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Discipline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10063163" y="4876800"/>
            <a:ext cx="1743075" cy="1190625"/>
          </a:xfrm>
          <a:custGeom>
            <a:avLst/>
            <a:gdLst/>
            <a:ahLst/>
            <a:cxnLst/>
            <a:rect l="l" t="t" r="r" b="b"/>
            <a:pathLst>
              <a:path w="1743075" h="1190625">
                <a:moveTo>
                  <a:pt x="152400" y="0"/>
                </a:moveTo>
                <a:lnTo>
                  <a:pt x="1590675" y="0"/>
                </a:lnTo>
                <a:cubicBezTo>
                  <a:pt x="1674787" y="0"/>
                  <a:pt x="1743075" y="68288"/>
                  <a:pt x="1743075" y="152400"/>
                </a:cubicBezTo>
                <a:lnTo>
                  <a:pt x="1743075" y="1038225"/>
                </a:lnTo>
                <a:cubicBezTo>
                  <a:pt x="1743075" y="1122337"/>
                  <a:pt x="1674787" y="1190625"/>
                  <a:pt x="1590675" y="1190625"/>
                </a:cubicBezTo>
                <a:lnTo>
                  <a:pt x="152400" y="1190625"/>
                </a:lnTo>
                <a:cubicBezTo>
                  <a:pt x="68288" y="1190625"/>
                  <a:pt x="0" y="1122337"/>
                  <a:pt x="0" y="1038225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7BA3C0">
                <a:alpha val="10196"/>
              </a:srgbClr>
            </a:solidFill>
            <a:prstDash val="solid"/>
          </a:ln>
          <a:effectLst>
            <a:outerShdw sx="100000" sy="100000" kx="0" ky="0" algn="bl" rotWithShape="0" blurRad="142875" dist="95250" dir="5400000">
              <a:srgbClr val="000000">
                <a:alpha val="10196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10706100" y="5072063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7BA3C0">
              <a:alpha val="10196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10815638" y="5205413"/>
            <a:ext cx="238125" cy="190500"/>
          </a:xfrm>
          <a:custGeom>
            <a:avLst/>
            <a:gdLst/>
            <a:ahLst/>
            <a:cxnLst/>
            <a:rect l="l" t="t" r="r" b="b"/>
            <a:pathLst>
              <a:path w="238125" h="190500">
                <a:moveTo>
                  <a:pt x="83344" y="110133"/>
                </a:moveTo>
                <a:cubicBezTo>
                  <a:pt x="83344" y="115081"/>
                  <a:pt x="79363" y="119063"/>
                  <a:pt x="74414" y="119063"/>
                </a:cubicBezTo>
                <a:cubicBezTo>
                  <a:pt x="69466" y="119063"/>
                  <a:pt x="65484" y="115081"/>
                  <a:pt x="65484" y="110133"/>
                </a:cubicBezTo>
                <a:lnTo>
                  <a:pt x="65484" y="68238"/>
                </a:lnTo>
                <a:lnTo>
                  <a:pt x="98301" y="23701"/>
                </a:lnTo>
                <a:cubicBezTo>
                  <a:pt x="103175" y="17078"/>
                  <a:pt x="101761" y="7776"/>
                  <a:pt x="95138" y="2902"/>
                </a:cubicBezTo>
                <a:cubicBezTo>
                  <a:pt x="88516" y="-1972"/>
                  <a:pt x="79214" y="-558"/>
                  <a:pt x="74340" y="6065"/>
                </a:cubicBezTo>
                <a:lnTo>
                  <a:pt x="39625" y="53169"/>
                </a:lnTo>
                <a:cubicBezTo>
                  <a:pt x="33226" y="61838"/>
                  <a:pt x="29766" y="72368"/>
                  <a:pt x="29766" y="83195"/>
                </a:cubicBezTo>
                <a:lnTo>
                  <a:pt x="29766" y="124383"/>
                </a:lnTo>
                <a:lnTo>
                  <a:pt x="8148" y="131601"/>
                </a:lnTo>
                <a:cubicBezTo>
                  <a:pt x="3274" y="133201"/>
                  <a:pt x="0" y="137740"/>
                  <a:pt x="0" y="142875"/>
                </a:cubicBezTo>
                <a:lnTo>
                  <a:pt x="0" y="178594"/>
                </a:lnTo>
                <a:cubicBezTo>
                  <a:pt x="0" y="182314"/>
                  <a:pt x="1749" y="185849"/>
                  <a:pt x="4725" y="188082"/>
                </a:cubicBezTo>
                <a:cubicBezTo>
                  <a:pt x="7702" y="190314"/>
                  <a:pt x="11571" y="191058"/>
                  <a:pt x="15180" y="190016"/>
                </a:cubicBezTo>
                <a:lnTo>
                  <a:pt x="72628" y="173608"/>
                </a:lnTo>
                <a:cubicBezTo>
                  <a:pt x="93092" y="167767"/>
                  <a:pt x="107156" y="149089"/>
                  <a:pt x="107156" y="127806"/>
                </a:cubicBezTo>
                <a:lnTo>
                  <a:pt x="107156" y="83344"/>
                </a:lnTo>
                <a:cubicBezTo>
                  <a:pt x="107156" y="76758"/>
                  <a:pt x="101836" y="71438"/>
                  <a:pt x="95250" y="71438"/>
                </a:cubicBezTo>
                <a:cubicBezTo>
                  <a:pt x="88664" y="71438"/>
                  <a:pt x="83344" y="76758"/>
                  <a:pt x="83344" y="83344"/>
                </a:cubicBezTo>
                <a:lnTo>
                  <a:pt x="83344" y="110133"/>
                </a:lnTo>
                <a:close/>
                <a:moveTo>
                  <a:pt x="154781" y="110133"/>
                </a:moveTo>
                <a:lnTo>
                  <a:pt x="154781" y="83344"/>
                </a:lnTo>
                <a:cubicBezTo>
                  <a:pt x="154781" y="76758"/>
                  <a:pt x="149461" y="71438"/>
                  <a:pt x="142875" y="71438"/>
                </a:cubicBezTo>
                <a:cubicBezTo>
                  <a:pt x="136289" y="71438"/>
                  <a:pt x="130969" y="76758"/>
                  <a:pt x="130969" y="83344"/>
                </a:cubicBezTo>
                <a:lnTo>
                  <a:pt x="130969" y="127843"/>
                </a:lnTo>
                <a:cubicBezTo>
                  <a:pt x="130969" y="149126"/>
                  <a:pt x="145070" y="167804"/>
                  <a:pt x="165497" y="173645"/>
                </a:cubicBezTo>
                <a:lnTo>
                  <a:pt x="222945" y="190054"/>
                </a:lnTo>
                <a:cubicBezTo>
                  <a:pt x="226554" y="191095"/>
                  <a:pt x="230386" y="190351"/>
                  <a:pt x="233400" y="188119"/>
                </a:cubicBezTo>
                <a:cubicBezTo>
                  <a:pt x="236413" y="185886"/>
                  <a:pt x="238125" y="182314"/>
                  <a:pt x="238125" y="178594"/>
                </a:cubicBezTo>
                <a:lnTo>
                  <a:pt x="238125" y="142875"/>
                </a:lnTo>
                <a:cubicBezTo>
                  <a:pt x="238125" y="137740"/>
                  <a:pt x="234851" y="133201"/>
                  <a:pt x="229977" y="131564"/>
                </a:cubicBezTo>
                <a:lnTo>
                  <a:pt x="208359" y="124346"/>
                </a:lnTo>
                <a:lnTo>
                  <a:pt x="208359" y="83158"/>
                </a:lnTo>
                <a:cubicBezTo>
                  <a:pt x="208359" y="72368"/>
                  <a:pt x="204899" y="61838"/>
                  <a:pt x="198500" y="53132"/>
                </a:cubicBezTo>
                <a:lnTo>
                  <a:pt x="163785" y="6065"/>
                </a:lnTo>
                <a:cubicBezTo>
                  <a:pt x="158911" y="-558"/>
                  <a:pt x="149609" y="-1972"/>
                  <a:pt x="142987" y="2902"/>
                </a:cubicBezTo>
                <a:cubicBezTo>
                  <a:pt x="136364" y="7776"/>
                  <a:pt x="134950" y="17078"/>
                  <a:pt x="139824" y="23701"/>
                </a:cubicBezTo>
                <a:lnTo>
                  <a:pt x="172641" y="68238"/>
                </a:lnTo>
                <a:lnTo>
                  <a:pt x="172641" y="110133"/>
                </a:lnTo>
                <a:cubicBezTo>
                  <a:pt x="172641" y="115081"/>
                  <a:pt x="168659" y="119063"/>
                  <a:pt x="163711" y="119063"/>
                </a:cubicBezTo>
                <a:cubicBezTo>
                  <a:pt x="158762" y="119063"/>
                  <a:pt x="154781" y="115081"/>
                  <a:pt x="154781" y="110133"/>
                </a:cubicBezTo>
                <a:close/>
              </a:path>
            </a:pathLst>
          </a:custGeom>
          <a:solidFill>
            <a:srgbClr val="7BA3C0"/>
          </a:solidFill>
          <a:ln/>
        </p:spPr>
      </p:sp>
      <p:sp>
        <p:nvSpPr>
          <p:cNvPr id="34" name="Text 32"/>
          <p:cNvSpPr/>
          <p:nvPr/>
        </p:nvSpPr>
        <p:spPr>
          <a:xfrm>
            <a:off x="10220325" y="5643563"/>
            <a:ext cx="1428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3A5A7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Reflection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74850" y="374850"/>
            <a:ext cx="7272092" cy="187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33" b="1" spc="103" kern="0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Spiritual Significance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74850" y="637245"/>
            <a:ext cx="7431404" cy="1124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542" b="1" dirty="0">
                <a:solidFill>
                  <a:srgbClr val="3A5A7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Why Ramadan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3542" b="1" dirty="0">
                <a:solidFill>
                  <a:srgbClr val="3A5A7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Matters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459191" y="1761796"/>
            <a:ext cx="7187751" cy="1499400"/>
          </a:xfrm>
          <a:custGeom>
            <a:avLst/>
            <a:gdLst/>
            <a:ahLst/>
            <a:cxnLst/>
            <a:rect l="l" t="t" r="r" b="b"/>
            <a:pathLst>
              <a:path w="7187751" h="1499400">
                <a:moveTo>
                  <a:pt x="37485" y="0"/>
                </a:moveTo>
                <a:lnTo>
                  <a:pt x="7037811" y="0"/>
                </a:lnTo>
                <a:cubicBezTo>
                  <a:pt x="7120621" y="0"/>
                  <a:pt x="7187751" y="67130"/>
                  <a:pt x="7187751" y="149940"/>
                </a:cubicBezTo>
                <a:lnTo>
                  <a:pt x="7187751" y="1349460"/>
                </a:lnTo>
                <a:cubicBezTo>
                  <a:pt x="7187751" y="1432270"/>
                  <a:pt x="7120621" y="1499400"/>
                  <a:pt x="7037811" y="1499400"/>
                </a:cubicBezTo>
                <a:lnTo>
                  <a:pt x="37485" y="1499400"/>
                </a:lnTo>
                <a:cubicBezTo>
                  <a:pt x="16783" y="1499400"/>
                  <a:pt x="0" y="1482618"/>
                  <a:pt x="0" y="1461915"/>
                </a:cubicBezTo>
                <a:lnTo>
                  <a:pt x="0" y="37485"/>
                </a:lnTo>
                <a:cubicBezTo>
                  <a:pt x="0" y="16783"/>
                  <a:pt x="16783" y="0"/>
                  <a:pt x="37485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40569" dist="93713" dir="5400000">
              <a:srgbClr val="000000">
                <a:alpha val="10196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393593" y="1770806"/>
            <a:ext cx="37485" cy="1499400"/>
          </a:xfrm>
          <a:custGeom>
            <a:avLst/>
            <a:gdLst/>
            <a:ahLst/>
            <a:cxnLst/>
            <a:rect l="l" t="t" r="r" b="b"/>
            <a:pathLst>
              <a:path w="37485" h="1499400">
                <a:moveTo>
                  <a:pt x="37485" y="0"/>
                </a:moveTo>
                <a:lnTo>
                  <a:pt x="37485" y="0"/>
                </a:lnTo>
                <a:lnTo>
                  <a:pt x="37485" y="1499400"/>
                </a:lnTo>
                <a:lnTo>
                  <a:pt x="37485" y="1499400"/>
                </a:lnTo>
                <a:cubicBezTo>
                  <a:pt x="16783" y="1499400"/>
                  <a:pt x="0" y="1482618"/>
                  <a:pt x="0" y="1461915"/>
                </a:cubicBezTo>
                <a:lnTo>
                  <a:pt x="0" y="37485"/>
                </a:lnTo>
                <a:cubicBezTo>
                  <a:pt x="0" y="16783"/>
                  <a:pt x="16783" y="0"/>
                  <a:pt x="37485" y="0"/>
                </a:cubicBezTo>
                <a:close/>
              </a:path>
            </a:pathLst>
          </a:custGeom>
          <a:solidFill>
            <a:srgbClr val="C9A86A"/>
          </a:solidFill>
          <a:ln/>
        </p:spPr>
      </p:sp>
      <p:sp>
        <p:nvSpPr>
          <p:cNvPr id="6" name="Shape 4"/>
          <p:cNvSpPr/>
          <p:nvPr/>
        </p:nvSpPr>
        <p:spPr>
          <a:xfrm>
            <a:off x="702844" y="1986706"/>
            <a:ext cx="449820" cy="449820"/>
          </a:xfrm>
          <a:custGeom>
            <a:avLst/>
            <a:gdLst/>
            <a:ahLst/>
            <a:cxnLst/>
            <a:rect l="l" t="t" r="r" b="b"/>
            <a:pathLst>
              <a:path w="449820" h="449820">
                <a:moveTo>
                  <a:pt x="112455" y="0"/>
                </a:moveTo>
                <a:lnTo>
                  <a:pt x="337365" y="0"/>
                </a:lnTo>
                <a:cubicBezTo>
                  <a:pt x="399472" y="0"/>
                  <a:pt x="449820" y="50348"/>
                  <a:pt x="449820" y="112455"/>
                </a:cubicBezTo>
                <a:lnTo>
                  <a:pt x="449820" y="337365"/>
                </a:lnTo>
                <a:cubicBezTo>
                  <a:pt x="449820" y="399472"/>
                  <a:pt x="399472" y="449820"/>
                  <a:pt x="337365" y="449820"/>
                </a:cubicBezTo>
                <a:lnTo>
                  <a:pt x="112455" y="449820"/>
                </a:lnTo>
                <a:cubicBezTo>
                  <a:pt x="50348" y="449820"/>
                  <a:pt x="0" y="399472"/>
                  <a:pt x="0" y="337365"/>
                </a:cubicBezTo>
                <a:lnTo>
                  <a:pt x="0" y="112455"/>
                </a:lnTo>
                <a:cubicBezTo>
                  <a:pt x="0" y="50348"/>
                  <a:pt x="50348" y="0"/>
                  <a:pt x="112455" y="0"/>
                </a:cubicBezTo>
                <a:close/>
              </a:path>
            </a:pathLst>
          </a:custGeom>
          <a:solidFill>
            <a:srgbClr val="C9A86A">
              <a:alpha val="10196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768443" y="2342813"/>
            <a:ext cx="187425" cy="187425"/>
          </a:xfrm>
          <a:custGeom>
            <a:avLst/>
            <a:gdLst/>
            <a:ahLst/>
            <a:cxnLst/>
            <a:rect l="l" t="t" r="r" b="b"/>
            <a:pathLst>
              <a:path w="187425" h="187425">
                <a:moveTo>
                  <a:pt x="24124" y="83646"/>
                </a:moveTo>
                <a:cubicBezTo>
                  <a:pt x="28992" y="49602"/>
                  <a:pt x="58314" y="23428"/>
                  <a:pt x="93713" y="23428"/>
                </a:cubicBezTo>
                <a:cubicBezTo>
                  <a:pt x="113114" y="23428"/>
                  <a:pt x="130685" y="31299"/>
                  <a:pt x="143424" y="44001"/>
                </a:cubicBezTo>
                <a:cubicBezTo>
                  <a:pt x="143497" y="44074"/>
                  <a:pt x="143571" y="44147"/>
                  <a:pt x="143644" y="44221"/>
                </a:cubicBezTo>
                <a:lnTo>
                  <a:pt x="146426" y="46856"/>
                </a:lnTo>
                <a:lnTo>
                  <a:pt x="128891" y="46856"/>
                </a:lnTo>
                <a:cubicBezTo>
                  <a:pt x="122412" y="46856"/>
                  <a:pt x="117177" y="52091"/>
                  <a:pt x="117177" y="58570"/>
                </a:cubicBezTo>
                <a:cubicBezTo>
                  <a:pt x="117177" y="65050"/>
                  <a:pt x="122412" y="70284"/>
                  <a:pt x="128891" y="70284"/>
                </a:cubicBezTo>
                <a:lnTo>
                  <a:pt x="175748" y="70284"/>
                </a:lnTo>
                <a:cubicBezTo>
                  <a:pt x="182227" y="70284"/>
                  <a:pt x="187462" y="65050"/>
                  <a:pt x="187462" y="58570"/>
                </a:cubicBezTo>
                <a:lnTo>
                  <a:pt x="187462" y="11714"/>
                </a:lnTo>
                <a:cubicBezTo>
                  <a:pt x="187462" y="5235"/>
                  <a:pt x="182227" y="0"/>
                  <a:pt x="175748" y="0"/>
                </a:cubicBezTo>
                <a:cubicBezTo>
                  <a:pt x="169268" y="0"/>
                  <a:pt x="164034" y="5235"/>
                  <a:pt x="164034" y="11714"/>
                </a:cubicBezTo>
                <a:lnTo>
                  <a:pt x="164034" y="31262"/>
                </a:lnTo>
                <a:lnTo>
                  <a:pt x="159897" y="27345"/>
                </a:lnTo>
                <a:cubicBezTo>
                  <a:pt x="142948" y="10469"/>
                  <a:pt x="119520" y="0"/>
                  <a:pt x="93713" y="0"/>
                </a:cubicBezTo>
                <a:cubicBezTo>
                  <a:pt x="46490" y="0"/>
                  <a:pt x="7431" y="34923"/>
                  <a:pt x="952" y="80351"/>
                </a:cubicBezTo>
                <a:cubicBezTo>
                  <a:pt x="37" y="86757"/>
                  <a:pt x="4466" y="92688"/>
                  <a:pt x="10872" y="93603"/>
                </a:cubicBezTo>
                <a:cubicBezTo>
                  <a:pt x="17278" y="94518"/>
                  <a:pt x="23208" y="90052"/>
                  <a:pt x="24124" y="83682"/>
                </a:cubicBezTo>
                <a:close/>
                <a:moveTo>
                  <a:pt x="186473" y="107074"/>
                </a:moveTo>
                <a:cubicBezTo>
                  <a:pt x="187388" y="100668"/>
                  <a:pt x="182922" y="94738"/>
                  <a:pt x="176553" y="93822"/>
                </a:cubicBezTo>
                <a:cubicBezTo>
                  <a:pt x="170183" y="92907"/>
                  <a:pt x="164217" y="97373"/>
                  <a:pt x="163301" y="103743"/>
                </a:cubicBezTo>
                <a:cubicBezTo>
                  <a:pt x="158433" y="137787"/>
                  <a:pt x="129111" y="163960"/>
                  <a:pt x="93713" y="163960"/>
                </a:cubicBezTo>
                <a:cubicBezTo>
                  <a:pt x="74311" y="163960"/>
                  <a:pt x="56740" y="156090"/>
                  <a:pt x="44001" y="143387"/>
                </a:cubicBezTo>
                <a:cubicBezTo>
                  <a:pt x="43928" y="143314"/>
                  <a:pt x="43855" y="143241"/>
                  <a:pt x="43781" y="143168"/>
                </a:cubicBezTo>
                <a:lnTo>
                  <a:pt x="40999" y="140532"/>
                </a:lnTo>
                <a:lnTo>
                  <a:pt x="58534" y="140532"/>
                </a:lnTo>
                <a:cubicBezTo>
                  <a:pt x="65013" y="140532"/>
                  <a:pt x="70248" y="135297"/>
                  <a:pt x="70248" y="128818"/>
                </a:cubicBezTo>
                <a:cubicBezTo>
                  <a:pt x="70248" y="122339"/>
                  <a:pt x="65013" y="117104"/>
                  <a:pt x="58534" y="117104"/>
                </a:cubicBezTo>
                <a:lnTo>
                  <a:pt x="11714" y="117141"/>
                </a:lnTo>
                <a:cubicBezTo>
                  <a:pt x="8603" y="117141"/>
                  <a:pt x="5601" y="118385"/>
                  <a:pt x="3404" y="120618"/>
                </a:cubicBezTo>
                <a:cubicBezTo>
                  <a:pt x="1208" y="122851"/>
                  <a:pt x="-37" y="125816"/>
                  <a:pt x="0" y="128965"/>
                </a:cubicBezTo>
                <a:lnTo>
                  <a:pt x="366" y="175455"/>
                </a:lnTo>
                <a:cubicBezTo>
                  <a:pt x="403" y="181934"/>
                  <a:pt x="5711" y="187132"/>
                  <a:pt x="12190" y="187059"/>
                </a:cubicBezTo>
                <a:cubicBezTo>
                  <a:pt x="18669" y="186986"/>
                  <a:pt x="23867" y="181714"/>
                  <a:pt x="23794" y="175235"/>
                </a:cubicBezTo>
                <a:lnTo>
                  <a:pt x="23648" y="156383"/>
                </a:lnTo>
                <a:lnTo>
                  <a:pt x="27565" y="160080"/>
                </a:lnTo>
                <a:cubicBezTo>
                  <a:pt x="44513" y="176956"/>
                  <a:pt x="67905" y="187425"/>
                  <a:pt x="93713" y="187425"/>
                </a:cubicBezTo>
                <a:cubicBezTo>
                  <a:pt x="140935" y="187425"/>
                  <a:pt x="179994" y="152502"/>
                  <a:pt x="186473" y="107074"/>
                </a:cubicBezTo>
                <a:close/>
              </a:path>
            </a:pathLst>
          </a:custGeom>
          <a:solidFill>
            <a:srgbClr val="C9A86A"/>
          </a:solidFill>
          <a:ln/>
        </p:spPr>
      </p:sp>
      <p:sp>
        <p:nvSpPr>
          <p:cNvPr id="8" name="Text 6"/>
          <p:cNvSpPr/>
          <p:nvPr/>
        </p:nvSpPr>
        <p:spPr>
          <a:xfrm>
            <a:off x="1302604" y="2080418"/>
            <a:ext cx="1761796" cy="2623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76" b="1" dirty="0">
                <a:solidFill>
                  <a:srgbClr val="3A5A7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Spiritual Purification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02844" y="2548981"/>
            <a:ext cx="6794158" cy="487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81" dirty="0">
                <a:solidFill>
                  <a:srgbClr val="2C3E50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Ramadan offers a unique opportunity to purify your heart, seek forgiveness for past mistakes, and start fresh with renewed faith and intention.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59191" y="3448621"/>
            <a:ext cx="7187751" cy="1499400"/>
          </a:xfrm>
          <a:custGeom>
            <a:avLst/>
            <a:gdLst/>
            <a:ahLst/>
            <a:cxnLst/>
            <a:rect l="l" t="t" r="r" b="b"/>
            <a:pathLst>
              <a:path w="7187751" h="1499400">
                <a:moveTo>
                  <a:pt x="37485" y="0"/>
                </a:moveTo>
                <a:lnTo>
                  <a:pt x="7037811" y="0"/>
                </a:lnTo>
                <a:cubicBezTo>
                  <a:pt x="7120621" y="0"/>
                  <a:pt x="7187751" y="67130"/>
                  <a:pt x="7187751" y="149940"/>
                </a:cubicBezTo>
                <a:lnTo>
                  <a:pt x="7187751" y="1349460"/>
                </a:lnTo>
                <a:cubicBezTo>
                  <a:pt x="7187751" y="1432270"/>
                  <a:pt x="7120621" y="1499400"/>
                  <a:pt x="7037811" y="1499400"/>
                </a:cubicBezTo>
                <a:lnTo>
                  <a:pt x="37485" y="1499400"/>
                </a:lnTo>
                <a:cubicBezTo>
                  <a:pt x="16783" y="1499400"/>
                  <a:pt x="0" y="1482618"/>
                  <a:pt x="0" y="1461915"/>
                </a:cubicBezTo>
                <a:lnTo>
                  <a:pt x="0" y="37485"/>
                </a:lnTo>
                <a:cubicBezTo>
                  <a:pt x="0" y="16783"/>
                  <a:pt x="16783" y="0"/>
                  <a:pt x="37485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40569" dist="93713" dir="5400000">
              <a:srgbClr val="000000">
                <a:alpha val="10196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393593" y="3457631"/>
            <a:ext cx="37485" cy="1499400"/>
          </a:xfrm>
          <a:custGeom>
            <a:avLst/>
            <a:gdLst/>
            <a:ahLst/>
            <a:cxnLst/>
            <a:rect l="l" t="t" r="r" b="b"/>
            <a:pathLst>
              <a:path w="37485" h="1499400">
                <a:moveTo>
                  <a:pt x="37485" y="0"/>
                </a:moveTo>
                <a:lnTo>
                  <a:pt x="37485" y="0"/>
                </a:lnTo>
                <a:lnTo>
                  <a:pt x="37485" y="1499400"/>
                </a:lnTo>
                <a:lnTo>
                  <a:pt x="37485" y="1499400"/>
                </a:lnTo>
                <a:cubicBezTo>
                  <a:pt x="16783" y="1499400"/>
                  <a:pt x="0" y="1482618"/>
                  <a:pt x="0" y="1461915"/>
                </a:cubicBezTo>
                <a:lnTo>
                  <a:pt x="0" y="37485"/>
                </a:lnTo>
                <a:cubicBezTo>
                  <a:pt x="0" y="16783"/>
                  <a:pt x="16783" y="0"/>
                  <a:pt x="37485" y="0"/>
                </a:cubicBezTo>
                <a:close/>
              </a:path>
            </a:pathLst>
          </a:custGeom>
          <a:solidFill>
            <a:srgbClr val="3A5A7A"/>
          </a:solidFill>
          <a:ln/>
        </p:spPr>
      </p:sp>
      <p:sp>
        <p:nvSpPr>
          <p:cNvPr id="12" name="Shape 10"/>
          <p:cNvSpPr/>
          <p:nvPr/>
        </p:nvSpPr>
        <p:spPr>
          <a:xfrm>
            <a:off x="637245" y="3898441"/>
            <a:ext cx="449820" cy="449820"/>
          </a:xfrm>
          <a:custGeom>
            <a:avLst/>
            <a:gdLst/>
            <a:ahLst/>
            <a:cxnLst/>
            <a:rect l="l" t="t" r="r" b="b"/>
            <a:pathLst>
              <a:path w="449820" h="449820">
                <a:moveTo>
                  <a:pt x="112455" y="0"/>
                </a:moveTo>
                <a:lnTo>
                  <a:pt x="337365" y="0"/>
                </a:lnTo>
                <a:cubicBezTo>
                  <a:pt x="399472" y="0"/>
                  <a:pt x="449820" y="50348"/>
                  <a:pt x="449820" y="112455"/>
                </a:cubicBezTo>
                <a:lnTo>
                  <a:pt x="449820" y="337365"/>
                </a:lnTo>
                <a:cubicBezTo>
                  <a:pt x="449820" y="399472"/>
                  <a:pt x="399472" y="449820"/>
                  <a:pt x="337365" y="449820"/>
                </a:cubicBezTo>
                <a:lnTo>
                  <a:pt x="112455" y="449820"/>
                </a:lnTo>
                <a:cubicBezTo>
                  <a:pt x="50348" y="449820"/>
                  <a:pt x="0" y="399472"/>
                  <a:pt x="0" y="337365"/>
                </a:cubicBezTo>
                <a:lnTo>
                  <a:pt x="0" y="112455"/>
                </a:lnTo>
                <a:cubicBezTo>
                  <a:pt x="0" y="50348"/>
                  <a:pt x="50348" y="0"/>
                  <a:pt x="112455" y="0"/>
                </a:cubicBezTo>
                <a:close/>
              </a:path>
            </a:pathLst>
          </a:custGeom>
          <a:solidFill>
            <a:srgbClr val="3A5A7A">
              <a:alpha val="10196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822327" y="3804729"/>
            <a:ext cx="210853" cy="187425"/>
          </a:xfrm>
          <a:custGeom>
            <a:avLst/>
            <a:gdLst/>
            <a:ahLst/>
            <a:cxnLst/>
            <a:rect l="l" t="t" r="r" b="b"/>
            <a:pathLst>
              <a:path w="210853" h="187425">
                <a:moveTo>
                  <a:pt x="105427" y="11714"/>
                </a:moveTo>
                <a:cubicBezTo>
                  <a:pt x="75849" y="11714"/>
                  <a:pt x="52164" y="25185"/>
                  <a:pt x="34923" y="41219"/>
                </a:cubicBezTo>
                <a:cubicBezTo>
                  <a:pt x="17791" y="57143"/>
                  <a:pt x="6333" y="76141"/>
                  <a:pt x="879" y="89210"/>
                </a:cubicBezTo>
                <a:cubicBezTo>
                  <a:pt x="-329" y="92102"/>
                  <a:pt x="-329" y="95323"/>
                  <a:pt x="879" y="98215"/>
                </a:cubicBezTo>
                <a:cubicBezTo>
                  <a:pt x="6333" y="111284"/>
                  <a:pt x="17791" y="130319"/>
                  <a:pt x="34923" y="146206"/>
                </a:cubicBezTo>
                <a:cubicBezTo>
                  <a:pt x="52164" y="162203"/>
                  <a:pt x="75849" y="175711"/>
                  <a:pt x="105427" y="175711"/>
                </a:cubicBezTo>
                <a:cubicBezTo>
                  <a:pt x="135005" y="175711"/>
                  <a:pt x="158689" y="162240"/>
                  <a:pt x="175931" y="146206"/>
                </a:cubicBezTo>
                <a:cubicBezTo>
                  <a:pt x="193062" y="130282"/>
                  <a:pt x="204520" y="111284"/>
                  <a:pt x="209975" y="98215"/>
                </a:cubicBezTo>
                <a:cubicBezTo>
                  <a:pt x="211183" y="95323"/>
                  <a:pt x="211183" y="92102"/>
                  <a:pt x="209975" y="89210"/>
                </a:cubicBezTo>
                <a:cubicBezTo>
                  <a:pt x="204520" y="76141"/>
                  <a:pt x="193062" y="57106"/>
                  <a:pt x="175931" y="41219"/>
                </a:cubicBezTo>
                <a:cubicBezTo>
                  <a:pt x="158689" y="25222"/>
                  <a:pt x="135005" y="11714"/>
                  <a:pt x="105427" y="11714"/>
                </a:cubicBezTo>
                <a:close/>
                <a:moveTo>
                  <a:pt x="52713" y="93713"/>
                </a:moveTo>
                <a:cubicBezTo>
                  <a:pt x="52713" y="64619"/>
                  <a:pt x="76333" y="40999"/>
                  <a:pt x="105427" y="40999"/>
                </a:cubicBezTo>
                <a:cubicBezTo>
                  <a:pt x="134520" y="40999"/>
                  <a:pt x="158140" y="64619"/>
                  <a:pt x="158140" y="93713"/>
                </a:cubicBezTo>
                <a:cubicBezTo>
                  <a:pt x="158140" y="122806"/>
                  <a:pt x="134520" y="146426"/>
                  <a:pt x="105427" y="146426"/>
                </a:cubicBezTo>
                <a:cubicBezTo>
                  <a:pt x="76333" y="146426"/>
                  <a:pt x="52713" y="122806"/>
                  <a:pt x="52713" y="93713"/>
                </a:cubicBezTo>
                <a:close/>
                <a:moveTo>
                  <a:pt x="105427" y="70284"/>
                </a:moveTo>
                <a:cubicBezTo>
                  <a:pt x="105427" y="83206"/>
                  <a:pt x="94921" y="93713"/>
                  <a:pt x="81998" y="93713"/>
                </a:cubicBezTo>
                <a:cubicBezTo>
                  <a:pt x="77789" y="93713"/>
                  <a:pt x="73835" y="92614"/>
                  <a:pt x="70394" y="90638"/>
                </a:cubicBezTo>
                <a:cubicBezTo>
                  <a:pt x="70028" y="94628"/>
                  <a:pt x="70358" y="98728"/>
                  <a:pt x="71456" y="102791"/>
                </a:cubicBezTo>
                <a:cubicBezTo>
                  <a:pt x="76471" y="121533"/>
                  <a:pt x="95762" y="132662"/>
                  <a:pt x="114505" y="127647"/>
                </a:cubicBezTo>
                <a:cubicBezTo>
                  <a:pt x="133248" y="122632"/>
                  <a:pt x="144376" y="103340"/>
                  <a:pt x="139361" y="84598"/>
                </a:cubicBezTo>
                <a:cubicBezTo>
                  <a:pt x="134895" y="67868"/>
                  <a:pt x="119044" y="57216"/>
                  <a:pt x="102352" y="58680"/>
                </a:cubicBezTo>
                <a:cubicBezTo>
                  <a:pt x="104292" y="62085"/>
                  <a:pt x="105427" y="66038"/>
                  <a:pt x="105427" y="70284"/>
                </a:cubicBezTo>
                <a:close/>
              </a:path>
            </a:pathLst>
          </a:custGeom>
          <a:solidFill>
            <a:srgbClr val="3A5A7A"/>
          </a:solidFill>
          <a:ln/>
        </p:spPr>
      </p:sp>
      <p:sp>
        <p:nvSpPr>
          <p:cNvPr id="14" name="Text 12"/>
          <p:cNvSpPr/>
          <p:nvPr/>
        </p:nvSpPr>
        <p:spPr>
          <a:xfrm>
            <a:off x="1302604" y="3767244"/>
            <a:ext cx="1621227" cy="2623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76" b="1" dirty="0">
                <a:solidFill>
                  <a:srgbClr val="3A5A7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Developing Taqwa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702844" y="4235806"/>
            <a:ext cx="6794158" cy="487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81" b="1" dirty="0">
                <a:solidFill>
                  <a:srgbClr val="2C3E50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Taqwa</a:t>
            </a:r>
            <a:pPr>
              <a:lnSpc>
                <a:spcPct val="140000"/>
              </a:lnSpc>
            </a:pPr>
            <a:r>
              <a:rPr lang="en-US" sz="1181" dirty="0">
                <a:solidFill>
                  <a:srgbClr val="2C3E50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means God-consciousness—being aware of Allah in every moment. Fasting cultivates this awareness, helping you make better choices throughout the year.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59191" y="5135447"/>
            <a:ext cx="7187751" cy="1499400"/>
          </a:xfrm>
          <a:custGeom>
            <a:avLst/>
            <a:gdLst/>
            <a:ahLst/>
            <a:cxnLst/>
            <a:rect l="l" t="t" r="r" b="b"/>
            <a:pathLst>
              <a:path w="7187751" h="1499400">
                <a:moveTo>
                  <a:pt x="37485" y="0"/>
                </a:moveTo>
                <a:lnTo>
                  <a:pt x="7037811" y="0"/>
                </a:lnTo>
                <a:cubicBezTo>
                  <a:pt x="7120621" y="0"/>
                  <a:pt x="7187751" y="67130"/>
                  <a:pt x="7187751" y="149940"/>
                </a:cubicBezTo>
                <a:lnTo>
                  <a:pt x="7187751" y="1349460"/>
                </a:lnTo>
                <a:cubicBezTo>
                  <a:pt x="7187751" y="1432270"/>
                  <a:pt x="7120621" y="1499400"/>
                  <a:pt x="7037811" y="1499400"/>
                </a:cubicBezTo>
                <a:lnTo>
                  <a:pt x="37485" y="1499400"/>
                </a:lnTo>
                <a:cubicBezTo>
                  <a:pt x="16783" y="1499400"/>
                  <a:pt x="0" y="1482618"/>
                  <a:pt x="0" y="1461915"/>
                </a:cubicBezTo>
                <a:lnTo>
                  <a:pt x="0" y="37485"/>
                </a:lnTo>
                <a:cubicBezTo>
                  <a:pt x="0" y="16783"/>
                  <a:pt x="16783" y="0"/>
                  <a:pt x="37485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40569" dist="93713" dir="5400000">
              <a:srgbClr val="000000">
                <a:alpha val="10196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393593" y="5144457"/>
            <a:ext cx="37485" cy="1499400"/>
          </a:xfrm>
          <a:custGeom>
            <a:avLst/>
            <a:gdLst/>
            <a:ahLst/>
            <a:cxnLst/>
            <a:rect l="l" t="t" r="r" b="b"/>
            <a:pathLst>
              <a:path w="37485" h="1499400">
                <a:moveTo>
                  <a:pt x="37485" y="0"/>
                </a:moveTo>
                <a:lnTo>
                  <a:pt x="37485" y="0"/>
                </a:lnTo>
                <a:lnTo>
                  <a:pt x="37485" y="1499400"/>
                </a:lnTo>
                <a:lnTo>
                  <a:pt x="37485" y="1499400"/>
                </a:lnTo>
                <a:cubicBezTo>
                  <a:pt x="16783" y="1499400"/>
                  <a:pt x="0" y="1482618"/>
                  <a:pt x="0" y="1461915"/>
                </a:cubicBezTo>
                <a:lnTo>
                  <a:pt x="0" y="37485"/>
                </a:lnTo>
                <a:cubicBezTo>
                  <a:pt x="0" y="16783"/>
                  <a:pt x="16783" y="0"/>
                  <a:pt x="37485" y="0"/>
                </a:cubicBezTo>
                <a:close/>
              </a:path>
            </a:pathLst>
          </a:custGeom>
          <a:solidFill>
            <a:srgbClr val="7BA3C0"/>
          </a:solidFill>
          <a:ln/>
        </p:spPr>
      </p:sp>
      <p:sp>
        <p:nvSpPr>
          <p:cNvPr id="18" name="Shape 16"/>
          <p:cNvSpPr/>
          <p:nvPr/>
        </p:nvSpPr>
        <p:spPr>
          <a:xfrm>
            <a:off x="702844" y="5360357"/>
            <a:ext cx="449820" cy="449820"/>
          </a:xfrm>
          <a:custGeom>
            <a:avLst/>
            <a:gdLst/>
            <a:ahLst/>
            <a:cxnLst/>
            <a:rect l="l" t="t" r="r" b="b"/>
            <a:pathLst>
              <a:path w="449820" h="449820">
                <a:moveTo>
                  <a:pt x="112455" y="0"/>
                </a:moveTo>
                <a:lnTo>
                  <a:pt x="337365" y="0"/>
                </a:lnTo>
                <a:cubicBezTo>
                  <a:pt x="399472" y="0"/>
                  <a:pt x="449820" y="50348"/>
                  <a:pt x="449820" y="112455"/>
                </a:cubicBezTo>
                <a:lnTo>
                  <a:pt x="449820" y="337365"/>
                </a:lnTo>
                <a:cubicBezTo>
                  <a:pt x="449820" y="399472"/>
                  <a:pt x="399472" y="449820"/>
                  <a:pt x="337365" y="449820"/>
                </a:cubicBezTo>
                <a:lnTo>
                  <a:pt x="112455" y="449820"/>
                </a:lnTo>
                <a:cubicBezTo>
                  <a:pt x="50348" y="449820"/>
                  <a:pt x="0" y="399472"/>
                  <a:pt x="0" y="337365"/>
                </a:cubicBezTo>
                <a:lnTo>
                  <a:pt x="0" y="112455"/>
                </a:lnTo>
                <a:cubicBezTo>
                  <a:pt x="0" y="50348"/>
                  <a:pt x="50348" y="0"/>
                  <a:pt x="112455" y="0"/>
                </a:cubicBezTo>
                <a:close/>
              </a:path>
            </a:pathLst>
          </a:custGeom>
          <a:solidFill>
            <a:srgbClr val="7BA3C0">
              <a:alpha val="10196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756729" y="5716464"/>
            <a:ext cx="210853" cy="187425"/>
          </a:xfrm>
          <a:custGeom>
            <a:avLst/>
            <a:gdLst/>
            <a:ahLst/>
            <a:cxnLst/>
            <a:rect l="l" t="t" r="r" b="b"/>
            <a:pathLst>
              <a:path w="210853" h="187425">
                <a:moveTo>
                  <a:pt x="98435" y="19475"/>
                </a:moveTo>
                <a:lnTo>
                  <a:pt x="55752" y="66917"/>
                </a:lnTo>
                <a:cubicBezTo>
                  <a:pt x="54068" y="68784"/>
                  <a:pt x="54141" y="71675"/>
                  <a:pt x="55935" y="73469"/>
                </a:cubicBezTo>
                <a:cubicBezTo>
                  <a:pt x="67100" y="84634"/>
                  <a:pt x="85220" y="84634"/>
                  <a:pt x="96385" y="73469"/>
                </a:cubicBezTo>
                <a:lnTo>
                  <a:pt x="108026" y="61828"/>
                </a:lnTo>
                <a:cubicBezTo>
                  <a:pt x="109563" y="60291"/>
                  <a:pt x="111503" y="59449"/>
                  <a:pt x="113480" y="59302"/>
                </a:cubicBezTo>
                <a:cubicBezTo>
                  <a:pt x="115969" y="59083"/>
                  <a:pt x="118532" y="59925"/>
                  <a:pt x="120435" y="61828"/>
                </a:cubicBezTo>
                <a:lnTo>
                  <a:pt x="185082" y="125926"/>
                </a:lnTo>
                <a:lnTo>
                  <a:pt x="210853" y="105427"/>
                </a:lnTo>
                <a:lnTo>
                  <a:pt x="210853" y="0"/>
                </a:lnTo>
                <a:lnTo>
                  <a:pt x="169854" y="23428"/>
                </a:lnTo>
                <a:lnTo>
                  <a:pt x="161142" y="17608"/>
                </a:lnTo>
                <a:cubicBezTo>
                  <a:pt x="155358" y="13764"/>
                  <a:pt x="148586" y="11714"/>
                  <a:pt x="141630" y="11714"/>
                </a:cubicBezTo>
                <a:lnTo>
                  <a:pt x="115859" y="11714"/>
                </a:lnTo>
                <a:cubicBezTo>
                  <a:pt x="115457" y="11714"/>
                  <a:pt x="115017" y="11714"/>
                  <a:pt x="114615" y="11751"/>
                </a:cubicBezTo>
                <a:cubicBezTo>
                  <a:pt x="108428" y="12080"/>
                  <a:pt x="102608" y="14862"/>
                  <a:pt x="98435" y="19475"/>
                </a:cubicBezTo>
                <a:close/>
                <a:moveTo>
                  <a:pt x="42683" y="55166"/>
                </a:moveTo>
                <a:lnTo>
                  <a:pt x="81779" y="11714"/>
                </a:lnTo>
                <a:lnTo>
                  <a:pt x="67283" y="11714"/>
                </a:lnTo>
                <a:cubicBezTo>
                  <a:pt x="57948" y="11714"/>
                  <a:pt x="49016" y="15411"/>
                  <a:pt x="42427" y="22000"/>
                </a:cubicBezTo>
                <a:lnTo>
                  <a:pt x="0" y="70284"/>
                </a:lnTo>
                <a:lnTo>
                  <a:pt x="0" y="199139"/>
                </a:lnTo>
                <a:lnTo>
                  <a:pt x="52713" y="149354"/>
                </a:lnTo>
                <a:lnTo>
                  <a:pt x="57252" y="153125"/>
                </a:lnTo>
                <a:cubicBezTo>
                  <a:pt x="65672" y="160153"/>
                  <a:pt x="76288" y="163997"/>
                  <a:pt x="87233" y="163997"/>
                </a:cubicBezTo>
                <a:lnTo>
                  <a:pt x="92980" y="163997"/>
                </a:lnTo>
                <a:lnTo>
                  <a:pt x="90418" y="161434"/>
                </a:lnTo>
                <a:cubicBezTo>
                  <a:pt x="86977" y="157993"/>
                  <a:pt x="86977" y="152429"/>
                  <a:pt x="90418" y="149025"/>
                </a:cubicBezTo>
                <a:cubicBezTo>
                  <a:pt x="93859" y="145620"/>
                  <a:pt x="99423" y="145584"/>
                  <a:pt x="102828" y="149025"/>
                </a:cubicBezTo>
                <a:lnTo>
                  <a:pt x="117836" y="164034"/>
                </a:lnTo>
                <a:lnTo>
                  <a:pt x="121131" y="164034"/>
                </a:lnTo>
                <a:cubicBezTo>
                  <a:pt x="128123" y="164034"/>
                  <a:pt x="134968" y="162459"/>
                  <a:pt x="141191" y="159531"/>
                </a:cubicBezTo>
                <a:lnTo>
                  <a:pt x="131417" y="149720"/>
                </a:lnTo>
                <a:cubicBezTo>
                  <a:pt x="127976" y="146279"/>
                  <a:pt x="127976" y="140715"/>
                  <a:pt x="131417" y="137311"/>
                </a:cubicBezTo>
                <a:cubicBezTo>
                  <a:pt x="134858" y="133906"/>
                  <a:pt x="140422" y="133870"/>
                  <a:pt x="143827" y="137311"/>
                </a:cubicBezTo>
                <a:lnTo>
                  <a:pt x="155541" y="149025"/>
                </a:lnTo>
                <a:lnTo>
                  <a:pt x="161947" y="142619"/>
                </a:lnTo>
                <a:cubicBezTo>
                  <a:pt x="165205" y="139361"/>
                  <a:pt x="166157" y="134639"/>
                  <a:pt x="164729" y="130502"/>
                </a:cubicBezTo>
                <a:lnTo>
                  <a:pt x="114249" y="80424"/>
                </a:lnTo>
                <a:lnTo>
                  <a:pt x="108794" y="85879"/>
                </a:lnTo>
                <a:cubicBezTo>
                  <a:pt x="90747" y="103926"/>
                  <a:pt x="61535" y="103926"/>
                  <a:pt x="43488" y="85879"/>
                </a:cubicBezTo>
                <a:cubicBezTo>
                  <a:pt x="35069" y="77459"/>
                  <a:pt x="34740" y="63951"/>
                  <a:pt x="42683" y="55129"/>
                </a:cubicBezTo>
                <a:close/>
              </a:path>
            </a:pathLst>
          </a:custGeom>
          <a:solidFill>
            <a:srgbClr val="7BA3C0"/>
          </a:solidFill>
          <a:ln/>
        </p:spPr>
      </p:sp>
      <p:sp>
        <p:nvSpPr>
          <p:cNvPr id="20" name="Text 18"/>
          <p:cNvSpPr/>
          <p:nvPr/>
        </p:nvSpPr>
        <p:spPr>
          <a:xfrm>
            <a:off x="1302604" y="5454069"/>
            <a:ext cx="1536885" cy="2623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76" b="1" dirty="0">
                <a:solidFill>
                  <a:srgbClr val="3A5A7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Building Empathy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02844" y="5922632"/>
            <a:ext cx="6794158" cy="487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81" dirty="0">
                <a:solidFill>
                  <a:srgbClr val="2C3E50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Experiencing hunger and thirst helps you understand the struggles of those less fortunate, inspiring compassion and charitable action.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7884299" y="1095265"/>
            <a:ext cx="3935926" cy="4666884"/>
          </a:xfrm>
          <a:custGeom>
            <a:avLst/>
            <a:gdLst/>
            <a:ahLst/>
            <a:cxnLst/>
            <a:rect l="l" t="t" r="r" b="b"/>
            <a:pathLst>
              <a:path w="3935926" h="4666884">
                <a:moveTo>
                  <a:pt x="224899" y="0"/>
                </a:moveTo>
                <a:lnTo>
                  <a:pt x="3711027" y="0"/>
                </a:lnTo>
                <a:cubicBezTo>
                  <a:pt x="3835236" y="0"/>
                  <a:pt x="3935926" y="100691"/>
                  <a:pt x="3935926" y="224899"/>
                </a:cubicBezTo>
                <a:lnTo>
                  <a:pt x="3935926" y="4441985"/>
                </a:lnTo>
                <a:cubicBezTo>
                  <a:pt x="3935926" y="4566193"/>
                  <a:pt x="3835236" y="4666884"/>
                  <a:pt x="3711027" y="4666884"/>
                </a:cubicBezTo>
                <a:lnTo>
                  <a:pt x="224899" y="4666884"/>
                </a:lnTo>
                <a:cubicBezTo>
                  <a:pt x="100691" y="4666884"/>
                  <a:pt x="0" y="4566193"/>
                  <a:pt x="0" y="4441985"/>
                </a:cubicBezTo>
                <a:lnTo>
                  <a:pt x="0" y="224899"/>
                </a:lnTo>
                <a:cubicBezTo>
                  <a:pt x="0" y="100774"/>
                  <a:pt x="100774" y="0"/>
                  <a:pt x="224899" y="0"/>
                </a:cubicBezTo>
                <a:close/>
              </a:path>
            </a:pathLst>
          </a:custGeom>
          <a:gradFill rotWithShape="1" flip="none">
            <a:gsLst>
              <a:gs pos="0">
                <a:srgbClr val="3A5A7A"/>
              </a:gs>
              <a:gs pos="100000">
                <a:srgbClr val="7BA3C0"/>
              </a:gs>
            </a:gsLst>
            <a:lin ang="2700000" scaled="1"/>
          </a:gradFill>
          <a:ln/>
          <a:effectLst>
            <a:outerShdw sx="100000" sy="100000" kx="0" ky="0" algn="bl" rotWithShape="0" blurRad="468563" dist="234281" dir="5400000">
              <a:srgbClr val="000000">
                <a:alpha val="25098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10620704" y="-104255"/>
            <a:ext cx="2399041" cy="2399041"/>
          </a:xfrm>
          <a:custGeom>
            <a:avLst/>
            <a:gdLst/>
            <a:ahLst/>
            <a:cxnLst/>
            <a:rect l="l" t="t" r="r" b="b"/>
            <a:pathLst>
              <a:path w="2399041" h="2399041">
                <a:moveTo>
                  <a:pt x="1199520" y="0"/>
                </a:moveTo>
                <a:lnTo>
                  <a:pt x="1199520" y="0"/>
                </a:lnTo>
                <a:cubicBezTo>
                  <a:pt x="1861997" y="0"/>
                  <a:pt x="2399041" y="537044"/>
                  <a:pt x="2399041" y="1199520"/>
                </a:cubicBezTo>
                <a:lnTo>
                  <a:pt x="2399041" y="1199520"/>
                </a:lnTo>
                <a:cubicBezTo>
                  <a:pt x="2399041" y="1861997"/>
                  <a:pt x="1861997" y="2399041"/>
                  <a:pt x="1199520" y="2399041"/>
                </a:cubicBezTo>
                <a:lnTo>
                  <a:pt x="1199520" y="2399041"/>
                </a:lnTo>
                <a:cubicBezTo>
                  <a:pt x="537044" y="2399041"/>
                  <a:pt x="0" y="1861997"/>
                  <a:pt x="0" y="1199520"/>
                </a:cubicBezTo>
                <a:lnTo>
                  <a:pt x="0" y="1199520"/>
                </a:lnTo>
                <a:cubicBezTo>
                  <a:pt x="0" y="537044"/>
                  <a:pt x="537044" y="0"/>
                  <a:pt x="1199520" y="0"/>
                </a:cubicBezTo>
                <a:close/>
              </a:path>
            </a:pathLst>
          </a:custGeom>
          <a:solidFill>
            <a:srgbClr val="C9A86A">
              <a:alpha val="10196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8239235" y="1404517"/>
            <a:ext cx="245995" cy="281138"/>
          </a:xfrm>
          <a:custGeom>
            <a:avLst/>
            <a:gdLst/>
            <a:ahLst/>
            <a:cxnLst/>
            <a:rect l="l" t="t" r="r" b="b"/>
            <a:pathLst>
              <a:path w="245995" h="281138">
                <a:moveTo>
                  <a:pt x="0" y="118605"/>
                </a:moveTo>
                <a:cubicBezTo>
                  <a:pt x="0" y="82200"/>
                  <a:pt x="29487" y="52713"/>
                  <a:pt x="65892" y="52713"/>
                </a:cubicBezTo>
                <a:lnTo>
                  <a:pt x="70284" y="52713"/>
                </a:lnTo>
                <a:cubicBezTo>
                  <a:pt x="80003" y="52713"/>
                  <a:pt x="87855" y="60565"/>
                  <a:pt x="87855" y="70284"/>
                </a:cubicBezTo>
                <a:cubicBezTo>
                  <a:pt x="87855" y="80003"/>
                  <a:pt x="80003" y="87855"/>
                  <a:pt x="70284" y="87855"/>
                </a:cubicBezTo>
                <a:lnTo>
                  <a:pt x="65892" y="87855"/>
                </a:lnTo>
                <a:cubicBezTo>
                  <a:pt x="48925" y="87855"/>
                  <a:pt x="35142" y="101638"/>
                  <a:pt x="35142" y="118605"/>
                </a:cubicBezTo>
                <a:lnTo>
                  <a:pt x="35142" y="122998"/>
                </a:lnTo>
                <a:lnTo>
                  <a:pt x="70284" y="122998"/>
                </a:lnTo>
                <a:cubicBezTo>
                  <a:pt x="89668" y="122998"/>
                  <a:pt x="105427" y="138757"/>
                  <a:pt x="105427" y="158140"/>
                </a:cubicBezTo>
                <a:lnTo>
                  <a:pt x="105427" y="193282"/>
                </a:lnTo>
                <a:cubicBezTo>
                  <a:pt x="105427" y="212665"/>
                  <a:pt x="89668" y="228424"/>
                  <a:pt x="70284" y="228424"/>
                </a:cubicBezTo>
                <a:lnTo>
                  <a:pt x="35142" y="228424"/>
                </a:lnTo>
                <a:cubicBezTo>
                  <a:pt x="15759" y="228424"/>
                  <a:pt x="0" y="212665"/>
                  <a:pt x="0" y="193282"/>
                </a:cubicBezTo>
                <a:lnTo>
                  <a:pt x="0" y="118605"/>
                </a:lnTo>
                <a:close/>
                <a:moveTo>
                  <a:pt x="140569" y="118605"/>
                </a:moveTo>
                <a:cubicBezTo>
                  <a:pt x="140569" y="82200"/>
                  <a:pt x="170055" y="52713"/>
                  <a:pt x="206460" y="52713"/>
                </a:cubicBezTo>
                <a:lnTo>
                  <a:pt x="210853" y="52713"/>
                </a:lnTo>
                <a:cubicBezTo>
                  <a:pt x="220572" y="52713"/>
                  <a:pt x="228424" y="60565"/>
                  <a:pt x="228424" y="70284"/>
                </a:cubicBezTo>
                <a:cubicBezTo>
                  <a:pt x="228424" y="80003"/>
                  <a:pt x="220572" y="87855"/>
                  <a:pt x="210853" y="87855"/>
                </a:cubicBezTo>
                <a:lnTo>
                  <a:pt x="206460" y="87855"/>
                </a:lnTo>
                <a:cubicBezTo>
                  <a:pt x="189493" y="87855"/>
                  <a:pt x="175711" y="101638"/>
                  <a:pt x="175711" y="118605"/>
                </a:cubicBezTo>
                <a:lnTo>
                  <a:pt x="175711" y="122998"/>
                </a:lnTo>
                <a:lnTo>
                  <a:pt x="210853" y="122998"/>
                </a:lnTo>
                <a:cubicBezTo>
                  <a:pt x="230236" y="122998"/>
                  <a:pt x="245995" y="138757"/>
                  <a:pt x="245995" y="158140"/>
                </a:cubicBezTo>
                <a:lnTo>
                  <a:pt x="245995" y="193282"/>
                </a:lnTo>
                <a:cubicBezTo>
                  <a:pt x="245995" y="212665"/>
                  <a:pt x="230236" y="228424"/>
                  <a:pt x="210853" y="228424"/>
                </a:cubicBezTo>
                <a:lnTo>
                  <a:pt x="175711" y="228424"/>
                </a:lnTo>
                <a:cubicBezTo>
                  <a:pt x="156328" y="228424"/>
                  <a:pt x="140569" y="212665"/>
                  <a:pt x="140569" y="193282"/>
                </a:cubicBezTo>
                <a:lnTo>
                  <a:pt x="140569" y="118605"/>
                </a:lnTo>
                <a:close/>
              </a:path>
            </a:pathLst>
          </a:custGeom>
          <a:solidFill>
            <a:srgbClr val="C9A86A"/>
          </a:solidFill>
          <a:ln/>
        </p:spPr>
      </p:sp>
      <p:sp>
        <p:nvSpPr>
          <p:cNvPr id="25" name="Text 23"/>
          <p:cNvSpPr/>
          <p:nvPr/>
        </p:nvSpPr>
        <p:spPr>
          <a:xfrm>
            <a:off x="8648056" y="1395145"/>
            <a:ext cx="2670807" cy="299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71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 Transformative Journey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8184179" y="1919935"/>
            <a:ext cx="3420507" cy="13682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28" dirty="0">
                <a:solidFill>
                  <a:srgbClr val="FFFFFF">
                    <a:alpha val="95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Ramadan is not just a month—it's a transformative journey that shapes your character, deepens your faith, and strengthens your connection with Allah for the entire year.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8184179" y="3590361"/>
            <a:ext cx="3336166" cy="524790"/>
          </a:xfrm>
          <a:custGeom>
            <a:avLst/>
            <a:gdLst/>
            <a:ahLst/>
            <a:cxnLst/>
            <a:rect l="l" t="t" r="r" b="b"/>
            <a:pathLst>
              <a:path w="3336166" h="524790">
                <a:moveTo>
                  <a:pt x="112457" y="0"/>
                </a:moveTo>
                <a:lnTo>
                  <a:pt x="3223709" y="0"/>
                </a:lnTo>
                <a:cubicBezTo>
                  <a:pt x="3285817" y="0"/>
                  <a:pt x="3336166" y="50349"/>
                  <a:pt x="3336166" y="112457"/>
                </a:cubicBezTo>
                <a:lnTo>
                  <a:pt x="3336166" y="412333"/>
                </a:lnTo>
                <a:cubicBezTo>
                  <a:pt x="3336166" y="474441"/>
                  <a:pt x="3285817" y="524790"/>
                  <a:pt x="3223709" y="524790"/>
                </a:cubicBezTo>
                <a:lnTo>
                  <a:pt x="112457" y="524790"/>
                </a:lnTo>
                <a:cubicBezTo>
                  <a:pt x="50349" y="524790"/>
                  <a:pt x="0" y="474441"/>
                  <a:pt x="0" y="412333"/>
                </a:cubicBezTo>
                <a:lnTo>
                  <a:pt x="0" y="112457"/>
                </a:lnTo>
                <a:cubicBezTo>
                  <a:pt x="0" y="50390"/>
                  <a:pt x="50390" y="0"/>
                  <a:pt x="112457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8395032" y="3759044"/>
            <a:ext cx="187425" cy="187425"/>
          </a:xfrm>
          <a:custGeom>
            <a:avLst/>
            <a:gdLst/>
            <a:ahLst/>
            <a:cxnLst/>
            <a:rect l="l" t="t" r="r" b="b"/>
            <a:pathLst>
              <a:path w="187425" h="187425">
                <a:moveTo>
                  <a:pt x="93713" y="187425"/>
                </a:moveTo>
                <a:cubicBezTo>
                  <a:pt x="145434" y="187425"/>
                  <a:pt x="187425" y="145434"/>
                  <a:pt x="187425" y="93713"/>
                </a:cubicBezTo>
                <a:cubicBezTo>
                  <a:pt x="187425" y="41991"/>
                  <a:pt x="145434" y="0"/>
                  <a:pt x="93713" y="0"/>
                </a:cubicBezTo>
                <a:cubicBezTo>
                  <a:pt x="41991" y="0"/>
                  <a:pt x="0" y="41991"/>
                  <a:pt x="0" y="93713"/>
                </a:cubicBezTo>
                <a:cubicBezTo>
                  <a:pt x="0" y="145434"/>
                  <a:pt x="41991" y="187425"/>
                  <a:pt x="93713" y="187425"/>
                </a:cubicBezTo>
                <a:close/>
                <a:moveTo>
                  <a:pt x="124608" y="77862"/>
                </a:moveTo>
                <a:lnTo>
                  <a:pt x="95323" y="124718"/>
                </a:lnTo>
                <a:cubicBezTo>
                  <a:pt x="93786" y="127171"/>
                  <a:pt x="91150" y="128708"/>
                  <a:pt x="88258" y="128855"/>
                </a:cubicBezTo>
                <a:cubicBezTo>
                  <a:pt x="85366" y="129001"/>
                  <a:pt x="82584" y="127683"/>
                  <a:pt x="80864" y="125341"/>
                </a:cubicBezTo>
                <a:lnTo>
                  <a:pt x="63293" y="101912"/>
                </a:lnTo>
                <a:cubicBezTo>
                  <a:pt x="60364" y="98032"/>
                  <a:pt x="61169" y="92541"/>
                  <a:pt x="65050" y="89613"/>
                </a:cubicBezTo>
                <a:cubicBezTo>
                  <a:pt x="68930" y="86684"/>
                  <a:pt x="74421" y="87489"/>
                  <a:pt x="77349" y="91370"/>
                </a:cubicBezTo>
                <a:lnTo>
                  <a:pt x="87233" y="104548"/>
                </a:lnTo>
                <a:lnTo>
                  <a:pt x="109710" y="68564"/>
                </a:lnTo>
                <a:cubicBezTo>
                  <a:pt x="112272" y="64464"/>
                  <a:pt x="117690" y="63183"/>
                  <a:pt x="121826" y="65782"/>
                </a:cubicBezTo>
                <a:cubicBezTo>
                  <a:pt x="125963" y="68381"/>
                  <a:pt x="127207" y="73762"/>
                  <a:pt x="124608" y="77899"/>
                </a:cubicBezTo>
                <a:close/>
              </a:path>
            </a:pathLst>
          </a:custGeom>
          <a:solidFill>
            <a:srgbClr val="C9A86A"/>
          </a:solidFill>
          <a:ln/>
        </p:spPr>
      </p:sp>
      <p:sp>
        <p:nvSpPr>
          <p:cNvPr id="29" name="Text 27"/>
          <p:cNvSpPr/>
          <p:nvPr/>
        </p:nvSpPr>
        <p:spPr>
          <a:xfrm>
            <a:off x="8755825" y="3740301"/>
            <a:ext cx="2370927" cy="2249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81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Increased patience and self-control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8184179" y="4265091"/>
            <a:ext cx="3336166" cy="524790"/>
          </a:xfrm>
          <a:custGeom>
            <a:avLst/>
            <a:gdLst/>
            <a:ahLst/>
            <a:cxnLst/>
            <a:rect l="l" t="t" r="r" b="b"/>
            <a:pathLst>
              <a:path w="3336166" h="524790">
                <a:moveTo>
                  <a:pt x="112457" y="0"/>
                </a:moveTo>
                <a:lnTo>
                  <a:pt x="3223709" y="0"/>
                </a:lnTo>
                <a:cubicBezTo>
                  <a:pt x="3285817" y="0"/>
                  <a:pt x="3336166" y="50349"/>
                  <a:pt x="3336166" y="112457"/>
                </a:cubicBezTo>
                <a:lnTo>
                  <a:pt x="3336166" y="412333"/>
                </a:lnTo>
                <a:cubicBezTo>
                  <a:pt x="3336166" y="474441"/>
                  <a:pt x="3285817" y="524790"/>
                  <a:pt x="3223709" y="524790"/>
                </a:cubicBezTo>
                <a:lnTo>
                  <a:pt x="112457" y="524790"/>
                </a:lnTo>
                <a:cubicBezTo>
                  <a:pt x="50349" y="524790"/>
                  <a:pt x="0" y="474441"/>
                  <a:pt x="0" y="412333"/>
                </a:cubicBezTo>
                <a:lnTo>
                  <a:pt x="0" y="112457"/>
                </a:lnTo>
                <a:cubicBezTo>
                  <a:pt x="0" y="50390"/>
                  <a:pt x="50390" y="0"/>
                  <a:pt x="112457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8395032" y="4433774"/>
            <a:ext cx="187425" cy="187425"/>
          </a:xfrm>
          <a:custGeom>
            <a:avLst/>
            <a:gdLst/>
            <a:ahLst/>
            <a:cxnLst/>
            <a:rect l="l" t="t" r="r" b="b"/>
            <a:pathLst>
              <a:path w="187425" h="187425">
                <a:moveTo>
                  <a:pt x="93713" y="187425"/>
                </a:moveTo>
                <a:cubicBezTo>
                  <a:pt x="145434" y="187425"/>
                  <a:pt x="187425" y="145434"/>
                  <a:pt x="187425" y="93713"/>
                </a:cubicBezTo>
                <a:cubicBezTo>
                  <a:pt x="187425" y="41991"/>
                  <a:pt x="145434" y="0"/>
                  <a:pt x="93713" y="0"/>
                </a:cubicBezTo>
                <a:cubicBezTo>
                  <a:pt x="41991" y="0"/>
                  <a:pt x="0" y="41991"/>
                  <a:pt x="0" y="93713"/>
                </a:cubicBezTo>
                <a:cubicBezTo>
                  <a:pt x="0" y="145434"/>
                  <a:pt x="41991" y="187425"/>
                  <a:pt x="93713" y="187425"/>
                </a:cubicBezTo>
                <a:close/>
                <a:moveTo>
                  <a:pt x="124608" y="77862"/>
                </a:moveTo>
                <a:lnTo>
                  <a:pt x="95323" y="124718"/>
                </a:lnTo>
                <a:cubicBezTo>
                  <a:pt x="93786" y="127171"/>
                  <a:pt x="91150" y="128708"/>
                  <a:pt x="88258" y="128855"/>
                </a:cubicBezTo>
                <a:cubicBezTo>
                  <a:pt x="85366" y="129001"/>
                  <a:pt x="82584" y="127683"/>
                  <a:pt x="80864" y="125341"/>
                </a:cubicBezTo>
                <a:lnTo>
                  <a:pt x="63293" y="101912"/>
                </a:lnTo>
                <a:cubicBezTo>
                  <a:pt x="60364" y="98032"/>
                  <a:pt x="61169" y="92541"/>
                  <a:pt x="65050" y="89613"/>
                </a:cubicBezTo>
                <a:cubicBezTo>
                  <a:pt x="68930" y="86684"/>
                  <a:pt x="74421" y="87489"/>
                  <a:pt x="77349" y="91370"/>
                </a:cubicBezTo>
                <a:lnTo>
                  <a:pt x="87233" y="104548"/>
                </a:lnTo>
                <a:lnTo>
                  <a:pt x="109710" y="68564"/>
                </a:lnTo>
                <a:cubicBezTo>
                  <a:pt x="112272" y="64464"/>
                  <a:pt x="117690" y="63183"/>
                  <a:pt x="121826" y="65782"/>
                </a:cubicBezTo>
                <a:cubicBezTo>
                  <a:pt x="125963" y="68381"/>
                  <a:pt x="127207" y="73762"/>
                  <a:pt x="124608" y="77899"/>
                </a:cubicBezTo>
                <a:close/>
              </a:path>
            </a:pathLst>
          </a:custGeom>
          <a:solidFill>
            <a:srgbClr val="C9A86A"/>
          </a:solidFill>
          <a:ln/>
        </p:spPr>
      </p:sp>
      <p:sp>
        <p:nvSpPr>
          <p:cNvPr id="32" name="Text 30"/>
          <p:cNvSpPr/>
          <p:nvPr/>
        </p:nvSpPr>
        <p:spPr>
          <a:xfrm>
            <a:off x="8755825" y="4415032"/>
            <a:ext cx="2361556" cy="2249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81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Greater gratitude for daily blessings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8184179" y="4939822"/>
            <a:ext cx="3336166" cy="524790"/>
          </a:xfrm>
          <a:custGeom>
            <a:avLst/>
            <a:gdLst/>
            <a:ahLst/>
            <a:cxnLst/>
            <a:rect l="l" t="t" r="r" b="b"/>
            <a:pathLst>
              <a:path w="3336166" h="524790">
                <a:moveTo>
                  <a:pt x="112457" y="0"/>
                </a:moveTo>
                <a:lnTo>
                  <a:pt x="3223709" y="0"/>
                </a:lnTo>
                <a:cubicBezTo>
                  <a:pt x="3285817" y="0"/>
                  <a:pt x="3336166" y="50349"/>
                  <a:pt x="3336166" y="112457"/>
                </a:cubicBezTo>
                <a:lnTo>
                  <a:pt x="3336166" y="412333"/>
                </a:lnTo>
                <a:cubicBezTo>
                  <a:pt x="3336166" y="474441"/>
                  <a:pt x="3285817" y="524790"/>
                  <a:pt x="3223709" y="524790"/>
                </a:cubicBezTo>
                <a:lnTo>
                  <a:pt x="112457" y="524790"/>
                </a:lnTo>
                <a:cubicBezTo>
                  <a:pt x="50349" y="524790"/>
                  <a:pt x="0" y="474441"/>
                  <a:pt x="0" y="412333"/>
                </a:cubicBezTo>
                <a:lnTo>
                  <a:pt x="0" y="112457"/>
                </a:lnTo>
                <a:cubicBezTo>
                  <a:pt x="0" y="50390"/>
                  <a:pt x="50390" y="0"/>
                  <a:pt x="112457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8395032" y="5108504"/>
            <a:ext cx="187425" cy="187425"/>
          </a:xfrm>
          <a:custGeom>
            <a:avLst/>
            <a:gdLst/>
            <a:ahLst/>
            <a:cxnLst/>
            <a:rect l="l" t="t" r="r" b="b"/>
            <a:pathLst>
              <a:path w="187425" h="187425">
                <a:moveTo>
                  <a:pt x="93713" y="187425"/>
                </a:moveTo>
                <a:cubicBezTo>
                  <a:pt x="145434" y="187425"/>
                  <a:pt x="187425" y="145434"/>
                  <a:pt x="187425" y="93713"/>
                </a:cubicBezTo>
                <a:cubicBezTo>
                  <a:pt x="187425" y="41991"/>
                  <a:pt x="145434" y="0"/>
                  <a:pt x="93713" y="0"/>
                </a:cubicBezTo>
                <a:cubicBezTo>
                  <a:pt x="41991" y="0"/>
                  <a:pt x="0" y="41991"/>
                  <a:pt x="0" y="93713"/>
                </a:cubicBezTo>
                <a:cubicBezTo>
                  <a:pt x="0" y="145434"/>
                  <a:pt x="41991" y="187425"/>
                  <a:pt x="93713" y="187425"/>
                </a:cubicBezTo>
                <a:close/>
                <a:moveTo>
                  <a:pt x="124608" y="77862"/>
                </a:moveTo>
                <a:lnTo>
                  <a:pt x="95323" y="124718"/>
                </a:lnTo>
                <a:cubicBezTo>
                  <a:pt x="93786" y="127171"/>
                  <a:pt x="91150" y="128708"/>
                  <a:pt x="88258" y="128855"/>
                </a:cubicBezTo>
                <a:cubicBezTo>
                  <a:pt x="85366" y="129001"/>
                  <a:pt x="82584" y="127683"/>
                  <a:pt x="80864" y="125341"/>
                </a:cubicBezTo>
                <a:lnTo>
                  <a:pt x="63293" y="101912"/>
                </a:lnTo>
                <a:cubicBezTo>
                  <a:pt x="60364" y="98032"/>
                  <a:pt x="61169" y="92541"/>
                  <a:pt x="65050" y="89613"/>
                </a:cubicBezTo>
                <a:cubicBezTo>
                  <a:pt x="68930" y="86684"/>
                  <a:pt x="74421" y="87489"/>
                  <a:pt x="77349" y="91370"/>
                </a:cubicBezTo>
                <a:lnTo>
                  <a:pt x="87233" y="104548"/>
                </a:lnTo>
                <a:lnTo>
                  <a:pt x="109710" y="68564"/>
                </a:lnTo>
                <a:cubicBezTo>
                  <a:pt x="112272" y="64464"/>
                  <a:pt x="117690" y="63183"/>
                  <a:pt x="121826" y="65782"/>
                </a:cubicBezTo>
                <a:cubicBezTo>
                  <a:pt x="125963" y="68381"/>
                  <a:pt x="127207" y="73762"/>
                  <a:pt x="124608" y="77899"/>
                </a:cubicBezTo>
                <a:close/>
              </a:path>
            </a:pathLst>
          </a:custGeom>
          <a:solidFill>
            <a:srgbClr val="C9A86A"/>
          </a:solidFill>
          <a:ln/>
        </p:spPr>
      </p:sp>
      <p:sp>
        <p:nvSpPr>
          <p:cNvPr id="35" name="Text 33"/>
          <p:cNvSpPr/>
          <p:nvPr/>
        </p:nvSpPr>
        <p:spPr>
          <a:xfrm>
            <a:off x="8755825" y="5089762"/>
            <a:ext cx="2389669" cy="2249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81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Mindfulness in thoughts and actions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7663" y="38100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spc="105" kern="0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Sawm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266700" y="647700"/>
            <a:ext cx="1165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3600" b="1" dirty="0">
                <a:solidFill>
                  <a:srgbClr val="3A5A7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The Purpose of Fasting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2847975" y="1219200"/>
            <a:ext cx="64960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dirty="0">
                <a:solidFill>
                  <a:srgbClr val="2C3E50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More than abstaining from food—fasting is a complete spiritual practice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5763" y="1795463"/>
            <a:ext cx="3648075" cy="3943350"/>
          </a:xfrm>
          <a:custGeom>
            <a:avLst/>
            <a:gdLst/>
            <a:ahLst/>
            <a:cxnLst/>
            <a:rect l="l" t="t" r="r" b="b"/>
            <a:pathLst>
              <a:path w="3648075" h="3943350">
                <a:moveTo>
                  <a:pt x="228588" y="0"/>
                </a:moveTo>
                <a:lnTo>
                  <a:pt x="3419487" y="0"/>
                </a:lnTo>
                <a:cubicBezTo>
                  <a:pt x="3545732" y="0"/>
                  <a:pt x="3648075" y="102343"/>
                  <a:pt x="3648075" y="228588"/>
                </a:cubicBezTo>
                <a:lnTo>
                  <a:pt x="3648075" y="3714762"/>
                </a:lnTo>
                <a:cubicBezTo>
                  <a:pt x="3648075" y="3841007"/>
                  <a:pt x="3545732" y="3943350"/>
                  <a:pt x="3419487" y="3943350"/>
                </a:cubicBezTo>
                <a:lnTo>
                  <a:pt x="228588" y="3943350"/>
                </a:lnTo>
                <a:cubicBezTo>
                  <a:pt x="102343" y="3943350"/>
                  <a:pt x="0" y="3841007"/>
                  <a:pt x="0" y="3714762"/>
                </a:cubicBezTo>
                <a:lnTo>
                  <a:pt x="0" y="228588"/>
                </a:lnTo>
                <a:cubicBezTo>
                  <a:pt x="0" y="102427"/>
                  <a:pt x="102427" y="0"/>
                  <a:pt x="228588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7BA3C0">
                <a:alpha val="10196"/>
              </a:srgbClr>
            </a:solidFill>
            <a:prstDash val="solid"/>
          </a:ln>
          <a:effectLst>
            <a:outerShdw sx="100000" sy="100000" kx="0" ky="0" algn="bl" rotWithShape="0" blurRad="238125" dist="190500" dir="5400000">
              <a:srgbClr val="000000">
                <a:alpha val="10196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695325" y="2105025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152400" y="0"/>
                </a:moveTo>
                <a:lnTo>
                  <a:pt x="457200" y="0"/>
                </a:lnTo>
                <a:cubicBezTo>
                  <a:pt x="541312" y="0"/>
                  <a:pt x="609600" y="68288"/>
                  <a:pt x="609600" y="152400"/>
                </a:cubicBezTo>
                <a:lnTo>
                  <a:pt x="609600" y="457200"/>
                </a:lnTo>
                <a:cubicBezTo>
                  <a:pt x="609600" y="541312"/>
                  <a:pt x="541312" y="609600"/>
                  <a:pt x="457200" y="609600"/>
                </a:cubicBezTo>
                <a:lnTo>
                  <a:pt x="152400" y="609600"/>
                </a:lnTo>
                <a:cubicBezTo>
                  <a:pt x="68288" y="609600"/>
                  <a:pt x="0" y="541312"/>
                  <a:pt x="0" y="4572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gradFill rotWithShape="1" flip="none">
            <a:gsLst>
              <a:gs pos="0">
                <a:srgbClr val="C9A86A"/>
              </a:gs>
              <a:gs pos="100000">
                <a:srgbClr val="C9A86A">
                  <a:alpha val="60000"/>
                </a:srgbClr>
              </a:gs>
            </a:gsLst>
            <a:lin ang="2700000" scaled="1"/>
          </a:gradFill>
          <a:ln/>
          <a:effectLst>
            <a:outerShdw sx="100000" sy="100000" kx="0" ky="0" algn="bl" rotWithShape="0" blurRad="142875" dist="95250" dir="5400000">
              <a:srgbClr val="000000">
                <a:alpha val="10196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59631" y="2266950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66973" y="31254"/>
                </a:moveTo>
                <a:cubicBezTo>
                  <a:pt x="66973" y="14008"/>
                  <a:pt x="80981" y="0"/>
                  <a:pt x="98227" y="0"/>
                </a:cubicBezTo>
                <a:lnTo>
                  <a:pt x="111621" y="0"/>
                </a:lnTo>
                <a:cubicBezTo>
                  <a:pt x="121500" y="0"/>
                  <a:pt x="129480" y="7981"/>
                  <a:pt x="129480" y="17859"/>
                </a:cubicBezTo>
                <a:lnTo>
                  <a:pt x="129480" y="267891"/>
                </a:lnTo>
                <a:cubicBezTo>
                  <a:pt x="129480" y="277769"/>
                  <a:pt x="121500" y="285750"/>
                  <a:pt x="111621" y="285750"/>
                </a:cubicBezTo>
                <a:lnTo>
                  <a:pt x="93762" y="285750"/>
                </a:lnTo>
                <a:cubicBezTo>
                  <a:pt x="77130" y="285750"/>
                  <a:pt x="63122" y="274365"/>
                  <a:pt x="59159" y="258961"/>
                </a:cubicBezTo>
                <a:cubicBezTo>
                  <a:pt x="58769" y="258961"/>
                  <a:pt x="58434" y="258961"/>
                  <a:pt x="58043" y="258961"/>
                </a:cubicBezTo>
                <a:cubicBezTo>
                  <a:pt x="33375" y="258961"/>
                  <a:pt x="13395" y="238981"/>
                  <a:pt x="13395" y="214313"/>
                </a:cubicBezTo>
                <a:cubicBezTo>
                  <a:pt x="13395" y="204267"/>
                  <a:pt x="16743" y="195002"/>
                  <a:pt x="22324" y="187523"/>
                </a:cubicBezTo>
                <a:cubicBezTo>
                  <a:pt x="11497" y="179375"/>
                  <a:pt x="4465" y="166427"/>
                  <a:pt x="4465" y="151805"/>
                </a:cubicBezTo>
                <a:cubicBezTo>
                  <a:pt x="4465" y="134559"/>
                  <a:pt x="14288" y="119546"/>
                  <a:pt x="28575" y="112123"/>
                </a:cubicBezTo>
                <a:cubicBezTo>
                  <a:pt x="24612" y="105426"/>
                  <a:pt x="22324" y="97613"/>
                  <a:pt x="22324" y="89297"/>
                </a:cubicBezTo>
                <a:cubicBezTo>
                  <a:pt x="22324" y="64629"/>
                  <a:pt x="42304" y="44648"/>
                  <a:pt x="66973" y="44648"/>
                </a:cubicBezTo>
                <a:lnTo>
                  <a:pt x="66973" y="31254"/>
                </a:lnTo>
                <a:close/>
                <a:moveTo>
                  <a:pt x="218777" y="31254"/>
                </a:moveTo>
                <a:lnTo>
                  <a:pt x="218777" y="44648"/>
                </a:lnTo>
                <a:cubicBezTo>
                  <a:pt x="243446" y="44648"/>
                  <a:pt x="263426" y="64629"/>
                  <a:pt x="263426" y="89297"/>
                </a:cubicBezTo>
                <a:cubicBezTo>
                  <a:pt x="263426" y="97668"/>
                  <a:pt x="261138" y="105482"/>
                  <a:pt x="257175" y="112123"/>
                </a:cubicBezTo>
                <a:cubicBezTo>
                  <a:pt x="271518" y="119546"/>
                  <a:pt x="281285" y="134503"/>
                  <a:pt x="281285" y="151805"/>
                </a:cubicBezTo>
                <a:cubicBezTo>
                  <a:pt x="281285" y="166427"/>
                  <a:pt x="274253" y="179375"/>
                  <a:pt x="263426" y="187523"/>
                </a:cubicBezTo>
                <a:cubicBezTo>
                  <a:pt x="269007" y="195002"/>
                  <a:pt x="272355" y="204267"/>
                  <a:pt x="272355" y="214313"/>
                </a:cubicBezTo>
                <a:cubicBezTo>
                  <a:pt x="272355" y="238981"/>
                  <a:pt x="252375" y="258961"/>
                  <a:pt x="227707" y="258961"/>
                </a:cubicBezTo>
                <a:cubicBezTo>
                  <a:pt x="227316" y="258961"/>
                  <a:pt x="226981" y="258961"/>
                  <a:pt x="226591" y="258961"/>
                </a:cubicBezTo>
                <a:cubicBezTo>
                  <a:pt x="222628" y="274365"/>
                  <a:pt x="208620" y="285750"/>
                  <a:pt x="191988" y="285750"/>
                </a:cubicBezTo>
                <a:lnTo>
                  <a:pt x="174129" y="285750"/>
                </a:lnTo>
                <a:cubicBezTo>
                  <a:pt x="164250" y="285750"/>
                  <a:pt x="156270" y="277769"/>
                  <a:pt x="156270" y="267891"/>
                </a:cubicBezTo>
                <a:lnTo>
                  <a:pt x="156270" y="17859"/>
                </a:lnTo>
                <a:cubicBezTo>
                  <a:pt x="156270" y="7981"/>
                  <a:pt x="164250" y="0"/>
                  <a:pt x="174129" y="0"/>
                </a:cubicBezTo>
                <a:lnTo>
                  <a:pt x="187523" y="0"/>
                </a:lnTo>
                <a:cubicBezTo>
                  <a:pt x="204769" y="0"/>
                  <a:pt x="218777" y="14008"/>
                  <a:pt x="218777" y="31254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8" name="Text 6"/>
          <p:cNvSpPr/>
          <p:nvPr/>
        </p:nvSpPr>
        <p:spPr>
          <a:xfrm>
            <a:off x="695325" y="2943225"/>
            <a:ext cx="31432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3A5A7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Self-Discipline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95325" y="3400425"/>
            <a:ext cx="310515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2C3E50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Fasting teaches you to control your desires and impulses. When you resist food and drink despite hunger, you strengthen your willpower and learn to master your self.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95325" y="4624388"/>
            <a:ext cx="3028950" cy="9525"/>
          </a:xfrm>
          <a:custGeom>
            <a:avLst/>
            <a:gdLst/>
            <a:ahLst/>
            <a:cxnLst/>
            <a:rect l="l" t="t" r="r" b="b"/>
            <a:pathLst>
              <a:path w="3028950" h="9525">
                <a:moveTo>
                  <a:pt x="0" y="0"/>
                </a:moveTo>
                <a:lnTo>
                  <a:pt x="3028950" y="0"/>
                </a:lnTo>
                <a:lnTo>
                  <a:pt x="3028950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solidFill>
            <a:srgbClr val="7BA3C0">
              <a:alpha val="10196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695325" y="4857750"/>
            <a:ext cx="3095625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"The strong is not the one who overcomes people, but the one who controls himself." — Prophet Muhammad (PBUH)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271963" y="1795463"/>
            <a:ext cx="3648075" cy="3943350"/>
          </a:xfrm>
          <a:custGeom>
            <a:avLst/>
            <a:gdLst/>
            <a:ahLst/>
            <a:cxnLst/>
            <a:rect l="l" t="t" r="r" b="b"/>
            <a:pathLst>
              <a:path w="3648075" h="3943350">
                <a:moveTo>
                  <a:pt x="228588" y="0"/>
                </a:moveTo>
                <a:lnTo>
                  <a:pt x="3419487" y="0"/>
                </a:lnTo>
                <a:cubicBezTo>
                  <a:pt x="3545732" y="0"/>
                  <a:pt x="3648075" y="102343"/>
                  <a:pt x="3648075" y="228588"/>
                </a:cubicBezTo>
                <a:lnTo>
                  <a:pt x="3648075" y="3714762"/>
                </a:lnTo>
                <a:cubicBezTo>
                  <a:pt x="3648075" y="3841007"/>
                  <a:pt x="3545732" y="3943350"/>
                  <a:pt x="3419487" y="3943350"/>
                </a:cubicBezTo>
                <a:lnTo>
                  <a:pt x="228588" y="3943350"/>
                </a:lnTo>
                <a:cubicBezTo>
                  <a:pt x="102343" y="3943350"/>
                  <a:pt x="0" y="3841007"/>
                  <a:pt x="0" y="3714762"/>
                </a:cubicBezTo>
                <a:lnTo>
                  <a:pt x="0" y="228588"/>
                </a:lnTo>
                <a:cubicBezTo>
                  <a:pt x="0" y="102427"/>
                  <a:pt x="102427" y="0"/>
                  <a:pt x="228588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7BA3C0">
                <a:alpha val="10196"/>
              </a:srgbClr>
            </a:solidFill>
            <a:prstDash val="solid"/>
          </a:ln>
          <a:effectLst>
            <a:outerShdw sx="100000" sy="100000" kx="0" ky="0" algn="bl" rotWithShape="0" blurRad="238125" dist="190500" dir="5400000">
              <a:srgbClr val="000000">
                <a:alpha val="10196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81525" y="2105025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152400" y="0"/>
                </a:moveTo>
                <a:lnTo>
                  <a:pt x="457200" y="0"/>
                </a:lnTo>
                <a:cubicBezTo>
                  <a:pt x="541312" y="0"/>
                  <a:pt x="609600" y="68288"/>
                  <a:pt x="609600" y="152400"/>
                </a:cubicBezTo>
                <a:lnTo>
                  <a:pt x="609600" y="457200"/>
                </a:lnTo>
                <a:cubicBezTo>
                  <a:pt x="609600" y="541312"/>
                  <a:pt x="541312" y="609600"/>
                  <a:pt x="457200" y="609600"/>
                </a:cubicBezTo>
                <a:lnTo>
                  <a:pt x="152400" y="609600"/>
                </a:lnTo>
                <a:cubicBezTo>
                  <a:pt x="68288" y="609600"/>
                  <a:pt x="0" y="541312"/>
                  <a:pt x="0" y="4572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gradFill rotWithShape="1" flip="none">
            <a:gsLst>
              <a:gs pos="0">
                <a:srgbClr val="3A5A7A"/>
              </a:gs>
              <a:gs pos="100000">
                <a:srgbClr val="7BA3C0"/>
              </a:gs>
            </a:gsLst>
            <a:lin ang="2700000" scaled="1"/>
          </a:gradFill>
          <a:ln/>
          <a:effectLst>
            <a:outerShdw sx="100000" sy="100000" kx="0" ky="0" algn="bl" rotWithShape="0" blurRad="142875" dist="95250" dir="5400000">
              <a:srgbClr val="000000">
                <a:alpha val="10196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4745831" y="2266950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142875" y="285750"/>
                </a:moveTo>
                <a:cubicBezTo>
                  <a:pt x="221730" y="285750"/>
                  <a:pt x="285750" y="221730"/>
                  <a:pt x="285750" y="142875"/>
                </a:cubicBezTo>
                <a:cubicBezTo>
                  <a:pt x="285750" y="64020"/>
                  <a:pt x="221730" y="0"/>
                  <a:pt x="142875" y="0"/>
                </a:cubicBezTo>
                <a:cubicBezTo>
                  <a:pt x="64020" y="0"/>
                  <a:pt x="0" y="64020"/>
                  <a:pt x="0" y="142875"/>
                </a:cubicBezTo>
                <a:cubicBezTo>
                  <a:pt x="0" y="221730"/>
                  <a:pt x="64020" y="285750"/>
                  <a:pt x="142875" y="285750"/>
                </a:cubicBezTo>
                <a:close/>
                <a:moveTo>
                  <a:pt x="92311" y="179654"/>
                </a:moveTo>
                <a:cubicBezTo>
                  <a:pt x="103696" y="195281"/>
                  <a:pt x="122113" y="205383"/>
                  <a:pt x="142875" y="205383"/>
                </a:cubicBezTo>
                <a:cubicBezTo>
                  <a:pt x="163637" y="205383"/>
                  <a:pt x="182054" y="195281"/>
                  <a:pt x="193439" y="179654"/>
                </a:cubicBezTo>
                <a:cubicBezTo>
                  <a:pt x="197793" y="173682"/>
                  <a:pt x="206164" y="172343"/>
                  <a:pt x="212136" y="176696"/>
                </a:cubicBezTo>
                <a:cubicBezTo>
                  <a:pt x="218108" y="181049"/>
                  <a:pt x="219447" y="189421"/>
                  <a:pt x="215094" y="195393"/>
                </a:cubicBezTo>
                <a:cubicBezTo>
                  <a:pt x="198853" y="217661"/>
                  <a:pt x="172566" y="232172"/>
                  <a:pt x="142875" y="232172"/>
                </a:cubicBezTo>
                <a:cubicBezTo>
                  <a:pt x="113184" y="232172"/>
                  <a:pt x="86897" y="217661"/>
                  <a:pt x="70656" y="195393"/>
                </a:cubicBezTo>
                <a:cubicBezTo>
                  <a:pt x="66303" y="189421"/>
                  <a:pt x="67642" y="181049"/>
                  <a:pt x="73614" y="176696"/>
                </a:cubicBezTo>
                <a:cubicBezTo>
                  <a:pt x="79586" y="172343"/>
                  <a:pt x="87957" y="173682"/>
                  <a:pt x="92311" y="179654"/>
                </a:cubicBezTo>
                <a:close/>
                <a:moveTo>
                  <a:pt x="98227" y="100459"/>
                </a:moveTo>
                <a:cubicBezTo>
                  <a:pt x="89576" y="100459"/>
                  <a:pt x="82600" y="107435"/>
                  <a:pt x="82600" y="116086"/>
                </a:cubicBezTo>
                <a:lnTo>
                  <a:pt x="82600" y="120551"/>
                </a:lnTo>
                <a:cubicBezTo>
                  <a:pt x="82600" y="126690"/>
                  <a:pt x="77577" y="131713"/>
                  <a:pt x="71438" y="131713"/>
                </a:cubicBezTo>
                <a:cubicBezTo>
                  <a:pt x="65298" y="131713"/>
                  <a:pt x="60275" y="126690"/>
                  <a:pt x="60275" y="120551"/>
                </a:cubicBezTo>
                <a:lnTo>
                  <a:pt x="60275" y="116086"/>
                </a:lnTo>
                <a:cubicBezTo>
                  <a:pt x="60275" y="95101"/>
                  <a:pt x="77242" y="78135"/>
                  <a:pt x="98227" y="78135"/>
                </a:cubicBezTo>
                <a:cubicBezTo>
                  <a:pt x="119211" y="78135"/>
                  <a:pt x="136178" y="95101"/>
                  <a:pt x="136178" y="116086"/>
                </a:cubicBezTo>
                <a:lnTo>
                  <a:pt x="136178" y="120551"/>
                </a:lnTo>
                <a:cubicBezTo>
                  <a:pt x="136178" y="126690"/>
                  <a:pt x="131155" y="131713"/>
                  <a:pt x="125016" y="131713"/>
                </a:cubicBezTo>
                <a:cubicBezTo>
                  <a:pt x="118876" y="131713"/>
                  <a:pt x="113854" y="126690"/>
                  <a:pt x="113854" y="120551"/>
                </a:cubicBezTo>
                <a:lnTo>
                  <a:pt x="113854" y="116086"/>
                </a:lnTo>
                <a:cubicBezTo>
                  <a:pt x="113854" y="107435"/>
                  <a:pt x="106877" y="100459"/>
                  <a:pt x="98227" y="100459"/>
                </a:cubicBezTo>
                <a:close/>
                <a:moveTo>
                  <a:pt x="171896" y="116086"/>
                </a:moveTo>
                <a:lnTo>
                  <a:pt x="171896" y="120551"/>
                </a:lnTo>
                <a:cubicBezTo>
                  <a:pt x="171896" y="126690"/>
                  <a:pt x="166874" y="131713"/>
                  <a:pt x="160734" y="131713"/>
                </a:cubicBezTo>
                <a:cubicBezTo>
                  <a:pt x="154595" y="131713"/>
                  <a:pt x="149572" y="126690"/>
                  <a:pt x="149572" y="120551"/>
                </a:cubicBezTo>
                <a:lnTo>
                  <a:pt x="149572" y="116086"/>
                </a:lnTo>
                <a:cubicBezTo>
                  <a:pt x="149572" y="95101"/>
                  <a:pt x="166539" y="78135"/>
                  <a:pt x="187523" y="78135"/>
                </a:cubicBezTo>
                <a:cubicBezTo>
                  <a:pt x="208508" y="78135"/>
                  <a:pt x="225475" y="95101"/>
                  <a:pt x="225475" y="116086"/>
                </a:cubicBezTo>
                <a:lnTo>
                  <a:pt x="225475" y="120551"/>
                </a:lnTo>
                <a:cubicBezTo>
                  <a:pt x="225475" y="126690"/>
                  <a:pt x="220452" y="131713"/>
                  <a:pt x="214313" y="131713"/>
                </a:cubicBezTo>
                <a:cubicBezTo>
                  <a:pt x="208173" y="131713"/>
                  <a:pt x="203150" y="126690"/>
                  <a:pt x="203150" y="120551"/>
                </a:cubicBezTo>
                <a:lnTo>
                  <a:pt x="203150" y="116086"/>
                </a:lnTo>
                <a:cubicBezTo>
                  <a:pt x="203150" y="107435"/>
                  <a:pt x="196174" y="100459"/>
                  <a:pt x="187523" y="100459"/>
                </a:cubicBezTo>
                <a:cubicBezTo>
                  <a:pt x="178873" y="100459"/>
                  <a:pt x="171896" y="107435"/>
                  <a:pt x="171896" y="116086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4581525" y="2943225"/>
            <a:ext cx="31432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3A5A7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Gratitude &amp; Appreciation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81525" y="3400425"/>
            <a:ext cx="310515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2C3E50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When you break your fast, you truly appreciate the blessing of food and water. This experience cultivates deep gratitude for daily necessities often taken for granted.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4581525" y="4814888"/>
            <a:ext cx="3028950" cy="9525"/>
          </a:xfrm>
          <a:custGeom>
            <a:avLst/>
            <a:gdLst/>
            <a:ahLst/>
            <a:cxnLst/>
            <a:rect l="l" t="t" r="r" b="b"/>
            <a:pathLst>
              <a:path w="3028950" h="9525">
                <a:moveTo>
                  <a:pt x="0" y="0"/>
                </a:moveTo>
                <a:lnTo>
                  <a:pt x="3028950" y="0"/>
                </a:lnTo>
                <a:lnTo>
                  <a:pt x="3028950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solidFill>
            <a:srgbClr val="7BA3C0">
              <a:alpha val="10196"/>
            </a:srgbClr>
          </a:solidFill>
          <a:ln/>
        </p:spPr>
      </p:sp>
      <p:sp>
        <p:nvSpPr>
          <p:cNvPr id="18" name="Text 16"/>
          <p:cNvSpPr/>
          <p:nvPr/>
        </p:nvSpPr>
        <p:spPr>
          <a:xfrm>
            <a:off x="4581525" y="5048250"/>
            <a:ext cx="30956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3A5A7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Experiencing hunger helps you value every meal and every sip of water.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8158163" y="1795463"/>
            <a:ext cx="3648075" cy="3943350"/>
          </a:xfrm>
          <a:custGeom>
            <a:avLst/>
            <a:gdLst/>
            <a:ahLst/>
            <a:cxnLst/>
            <a:rect l="l" t="t" r="r" b="b"/>
            <a:pathLst>
              <a:path w="3648075" h="3943350">
                <a:moveTo>
                  <a:pt x="228588" y="0"/>
                </a:moveTo>
                <a:lnTo>
                  <a:pt x="3419487" y="0"/>
                </a:lnTo>
                <a:cubicBezTo>
                  <a:pt x="3545732" y="0"/>
                  <a:pt x="3648075" y="102343"/>
                  <a:pt x="3648075" y="228588"/>
                </a:cubicBezTo>
                <a:lnTo>
                  <a:pt x="3648075" y="3714762"/>
                </a:lnTo>
                <a:cubicBezTo>
                  <a:pt x="3648075" y="3841007"/>
                  <a:pt x="3545732" y="3943350"/>
                  <a:pt x="3419487" y="3943350"/>
                </a:cubicBezTo>
                <a:lnTo>
                  <a:pt x="228588" y="3943350"/>
                </a:lnTo>
                <a:cubicBezTo>
                  <a:pt x="102343" y="3943350"/>
                  <a:pt x="0" y="3841007"/>
                  <a:pt x="0" y="3714762"/>
                </a:cubicBezTo>
                <a:lnTo>
                  <a:pt x="0" y="228588"/>
                </a:lnTo>
                <a:cubicBezTo>
                  <a:pt x="0" y="102427"/>
                  <a:pt x="102427" y="0"/>
                  <a:pt x="228588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7BA3C0">
                <a:alpha val="10196"/>
              </a:srgbClr>
            </a:solidFill>
            <a:prstDash val="solid"/>
          </a:ln>
          <a:effectLst>
            <a:outerShdw sx="100000" sy="100000" kx="0" ky="0" algn="bl" rotWithShape="0" blurRad="238125" dist="190500" dir="5400000">
              <a:srgbClr val="000000">
                <a:alpha val="10196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8467725" y="2105025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152400" y="0"/>
                </a:moveTo>
                <a:lnTo>
                  <a:pt x="457200" y="0"/>
                </a:lnTo>
                <a:cubicBezTo>
                  <a:pt x="541312" y="0"/>
                  <a:pt x="609600" y="68288"/>
                  <a:pt x="609600" y="152400"/>
                </a:cubicBezTo>
                <a:lnTo>
                  <a:pt x="609600" y="457200"/>
                </a:lnTo>
                <a:cubicBezTo>
                  <a:pt x="609600" y="541312"/>
                  <a:pt x="541312" y="609600"/>
                  <a:pt x="457200" y="609600"/>
                </a:cubicBezTo>
                <a:lnTo>
                  <a:pt x="152400" y="609600"/>
                </a:lnTo>
                <a:cubicBezTo>
                  <a:pt x="68288" y="609600"/>
                  <a:pt x="0" y="541312"/>
                  <a:pt x="0" y="4572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gradFill rotWithShape="1" flip="none">
            <a:gsLst>
              <a:gs pos="0">
                <a:srgbClr val="7BA3C0"/>
              </a:gs>
              <a:gs pos="100000">
                <a:srgbClr val="7BA3C0">
                  <a:alpha val="60000"/>
                </a:srgbClr>
              </a:gs>
            </a:gsLst>
            <a:lin ang="2700000" scaled="1"/>
          </a:gradFill>
          <a:ln/>
          <a:effectLst>
            <a:outerShdw sx="100000" sy="100000" kx="0" ky="0" algn="bl" rotWithShape="0" blurRad="142875" dist="95250" dir="5400000">
              <a:srgbClr val="000000">
                <a:alpha val="10196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8614172" y="2266950"/>
            <a:ext cx="321469" cy="285750"/>
          </a:xfrm>
          <a:custGeom>
            <a:avLst/>
            <a:gdLst/>
            <a:ahLst/>
            <a:cxnLst/>
            <a:rect l="l" t="t" r="r" b="b"/>
            <a:pathLst>
              <a:path w="321469" h="285750">
                <a:moveTo>
                  <a:pt x="214313" y="80367"/>
                </a:moveTo>
                <a:cubicBezTo>
                  <a:pt x="214313" y="134615"/>
                  <a:pt x="166315" y="178594"/>
                  <a:pt x="107156" y="178594"/>
                </a:cubicBezTo>
                <a:cubicBezTo>
                  <a:pt x="92255" y="178594"/>
                  <a:pt x="78079" y="175803"/>
                  <a:pt x="65187" y="170780"/>
                </a:cubicBezTo>
                <a:lnTo>
                  <a:pt x="19645" y="194890"/>
                </a:lnTo>
                <a:cubicBezTo>
                  <a:pt x="14455" y="197625"/>
                  <a:pt x="8093" y="196676"/>
                  <a:pt x="3907" y="192546"/>
                </a:cubicBezTo>
                <a:cubicBezTo>
                  <a:pt x="-279" y="188416"/>
                  <a:pt x="-1228" y="181998"/>
                  <a:pt x="1563" y="176808"/>
                </a:cubicBezTo>
                <a:lnTo>
                  <a:pt x="21431" y="139303"/>
                </a:lnTo>
                <a:cubicBezTo>
                  <a:pt x="7981" y="122895"/>
                  <a:pt x="0" y="102468"/>
                  <a:pt x="0" y="80367"/>
                </a:cubicBezTo>
                <a:cubicBezTo>
                  <a:pt x="0" y="26119"/>
                  <a:pt x="47997" y="-17859"/>
                  <a:pt x="107156" y="-17859"/>
                </a:cubicBezTo>
                <a:cubicBezTo>
                  <a:pt x="166315" y="-17859"/>
                  <a:pt x="214313" y="26119"/>
                  <a:pt x="214313" y="80367"/>
                </a:cubicBezTo>
                <a:close/>
                <a:moveTo>
                  <a:pt x="214313" y="285750"/>
                </a:moveTo>
                <a:cubicBezTo>
                  <a:pt x="161795" y="285750"/>
                  <a:pt x="118095" y="251092"/>
                  <a:pt x="108942" y="205383"/>
                </a:cubicBezTo>
                <a:cubicBezTo>
                  <a:pt x="175915" y="204546"/>
                  <a:pt x="234125" y="156883"/>
                  <a:pt x="240543" y="92255"/>
                </a:cubicBezTo>
                <a:cubicBezTo>
                  <a:pt x="287034" y="102970"/>
                  <a:pt x="321469" y="141536"/>
                  <a:pt x="321469" y="187523"/>
                </a:cubicBezTo>
                <a:cubicBezTo>
                  <a:pt x="321469" y="209624"/>
                  <a:pt x="313488" y="230051"/>
                  <a:pt x="300038" y="246459"/>
                </a:cubicBezTo>
                <a:lnTo>
                  <a:pt x="319906" y="283964"/>
                </a:lnTo>
                <a:cubicBezTo>
                  <a:pt x="322641" y="289154"/>
                  <a:pt x="321692" y="295517"/>
                  <a:pt x="317562" y="299703"/>
                </a:cubicBezTo>
                <a:cubicBezTo>
                  <a:pt x="313432" y="303888"/>
                  <a:pt x="307014" y="304837"/>
                  <a:pt x="301823" y="302047"/>
                </a:cubicBezTo>
                <a:lnTo>
                  <a:pt x="256282" y="277937"/>
                </a:lnTo>
                <a:cubicBezTo>
                  <a:pt x="243390" y="282959"/>
                  <a:pt x="229214" y="285750"/>
                  <a:pt x="214313" y="28575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8467725" y="2943225"/>
            <a:ext cx="31432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3A5A7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Beyond Physical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467725" y="3400425"/>
            <a:ext cx="310515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2C3E50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True fasting includes guarding your tongue from negative speech, controlling anger, avoiding harmful behaviors, and maintaining kindness even when hungry or tired.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8467725" y="4814888"/>
            <a:ext cx="3028950" cy="9525"/>
          </a:xfrm>
          <a:custGeom>
            <a:avLst/>
            <a:gdLst/>
            <a:ahLst/>
            <a:cxnLst/>
            <a:rect l="l" t="t" r="r" b="b"/>
            <a:pathLst>
              <a:path w="3028950" h="9525">
                <a:moveTo>
                  <a:pt x="0" y="0"/>
                </a:moveTo>
                <a:lnTo>
                  <a:pt x="3028950" y="0"/>
                </a:lnTo>
                <a:lnTo>
                  <a:pt x="3028950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solidFill>
            <a:srgbClr val="7BA3C0">
              <a:alpha val="10196"/>
            </a:srgbClr>
          </a:solidFill>
          <a:ln/>
        </p:spPr>
      </p:sp>
      <p:sp>
        <p:nvSpPr>
          <p:cNvPr id="25" name="Text 23"/>
          <p:cNvSpPr/>
          <p:nvPr/>
        </p:nvSpPr>
        <p:spPr>
          <a:xfrm>
            <a:off x="8467725" y="5048250"/>
            <a:ext cx="30956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7BA3C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The goal: becoming a better person in every aspect of life.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385763" y="5976938"/>
            <a:ext cx="11420475" cy="733425"/>
          </a:xfrm>
          <a:custGeom>
            <a:avLst/>
            <a:gdLst/>
            <a:ahLst/>
            <a:cxnLst/>
            <a:rect l="l" t="t" r="r" b="b"/>
            <a:pathLst>
              <a:path w="11420475" h="733425">
                <a:moveTo>
                  <a:pt x="152398" y="0"/>
                </a:moveTo>
                <a:lnTo>
                  <a:pt x="11268077" y="0"/>
                </a:lnTo>
                <a:cubicBezTo>
                  <a:pt x="11352244" y="0"/>
                  <a:pt x="11420475" y="68231"/>
                  <a:pt x="11420475" y="152398"/>
                </a:cubicBezTo>
                <a:lnTo>
                  <a:pt x="11420475" y="581027"/>
                </a:lnTo>
                <a:cubicBezTo>
                  <a:pt x="11420475" y="665194"/>
                  <a:pt x="11352244" y="733425"/>
                  <a:pt x="11268077" y="733425"/>
                </a:cubicBezTo>
                <a:lnTo>
                  <a:pt x="152398" y="733425"/>
                </a:lnTo>
                <a:cubicBezTo>
                  <a:pt x="68231" y="733425"/>
                  <a:pt x="0" y="665194"/>
                  <a:pt x="0" y="581027"/>
                </a:cubicBezTo>
                <a:lnTo>
                  <a:pt x="0" y="152398"/>
                </a:lnTo>
                <a:cubicBezTo>
                  <a:pt x="0" y="68231"/>
                  <a:pt x="68231" y="0"/>
                  <a:pt x="152398" y="0"/>
                </a:cubicBezTo>
                <a:close/>
              </a:path>
            </a:pathLst>
          </a:custGeom>
          <a:gradFill rotWithShape="1" flip="none">
            <a:gsLst>
              <a:gs pos="0">
                <a:srgbClr val="3A5A7A">
                  <a:alpha val="5000"/>
                </a:srgbClr>
              </a:gs>
              <a:gs pos="100000">
                <a:srgbClr val="C9A86A">
                  <a:alpha val="5000"/>
                </a:srgbClr>
              </a:gs>
            </a:gsLst>
            <a:lin ang="0" scaled="1"/>
          </a:gradFill>
          <a:ln w="12700">
            <a:solidFill>
              <a:srgbClr val="C9A86A">
                <a:alpha val="2000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2371130" y="6229350"/>
            <a:ext cx="257175" cy="228600"/>
          </a:xfrm>
          <a:custGeom>
            <a:avLst/>
            <a:gdLst/>
            <a:ahLst/>
            <a:cxnLst/>
            <a:rect l="l" t="t" r="r" b="b"/>
            <a:pathLst>
              <a:path w="257175" h="228600">
                <a:moveTo>
                  <a:pt x="138187" y="-8439"/>
                </a:moveTo>
                <a:cubicBezTo>
                  <a:pt x="136356" y="-12010"/>
                  <a:pt x="132651" y="-14287"/>
                  <a:pt x="128632" y="-14287"/>
                </a:cubicBezTo>
                <a:cubicBezTo>
                  <a:pt x="124614" y="-14287"/>
                  <a:pt x="120908" y="-12010"/>
                  <a:pt x="119077" y="-8439"/>
                </a:cubicBezTo>
                <a:lnTo>
                  <a:pt x="86216" y="55944"/>
                </a:lnTo>
                <a:lnTo>
                  <a:pt x="14823" y="67285"/>
                </a:lnTo>
                <a:cubicBezTo>
                  <a:pt x="10850" y="67910"/>
                  <a:pt x="7546" y="70723"/>
                  <a:pt x="6295" y="74563"/>
                </a:cubicBezTo>
                <a:cubicBezTo>
                  <a:pt x="5045" y="78403"/>
                  <a:pt x="6072" y="82600"/>
                  <a:pt x="8885" y="85457"/>
                </a:cubicBezTo>
                <a:lnTo>
                  <a:pt x="59963" y="136580"/>
                </a:lnTo>
                <a:lnTo>
                  <a:pt x="48711" y="207972"/>
                </a:lnTo>
                <a:cubicBezTo>
                  <a:pt x="48086" y="211946"/>
                  <a:pt x="49738" y="215964"/>
                  <a:pt x="52998" y="218331"/>
                </a:cubicBezTo>
                <a:cubicBezTo>
                  <a:pt x="56257" y="220697"/>
                  <a:pt x="60543" y="221054"/>
                  <a:pt x="64160" y="219224"/>
                </a:cubicBezTo>
                <a:lnTo>
                  <a:pt x="128632" y="186452"/>
                </a:lnTo>
                <a:lnTo>
                  <a:pt x="193060" y="219224"/>
                </a:lnTo>
                <a:cubicBezTo>
                  <a:pt x="196632" y="221054"/>
                  <a:pt x="200963" y="220697"/>
                  <a:pt x="204222" y="218331"/>
                </a:cubicBezTo>
                <a:cubicBezTo>
                  <a:pt x="207481" y="215964"/>
                  <a:pt x="209133" y="211991"/>
                  <a:pt x="208508" y="207972"/>
                </a:cubicBezTo>
                <a:lnTo>
                  <a:pt x="197212" y="136580"/>
                </a:lnTo>
                <a:lnTo>
                  <a:pt x="248290" y="85457"/>
                </a:lnTo>
                <a:cubicBezTo>
                  <a:pt x="251147" y="82600"/>
                  <a:pt x="252130" y="78403"/>
                  <a:pt x="250880" y="74563"/>
                </a:cubicBezTo>
                <a:cubicBezTo>
                  <a:pt x="249629" y="70723"/>
                  <a:pt x="246370" y="67910"/>
                  <a:pt x="242352" y="67285"/>
                </a:cubicBezTo>
                <a:lnTo>
                  <a:pt x="171004" y="55944"/>
                </a:lnTo>
                <a:lnTo>
                  <a:pt x="138187" y="-8439"/>
                </a:lnTo>
                <a:close/>
              </a:path>
            </a:pathLst>
          </a:custGeom>
          <a:solidFill>
            <a:srgbClr val="C9A86A"/>
          </a:solidFill>
          <a:ln/>
        </p:spPr>
      </p:sp>
      <p:sp>
        <p:nvSpPr>
          <p:cNvPr id="28" name="Text 26"/>
          <p:cNvSpPr/>
          <p:nvPr/>
        </p:nvSpPr>
        <p:spPr>
          <a:xfrm>
            <a:off x="2794992" y="6210300"/>
            <a:ext cx="66865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3A5A7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Fasting is not about suffering—it's about growth, awareness, and becoming closer to Allah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9563546" y="6229350"/>
            <a:ext cx="257175" cy="228600"/>
          </a:xfrm>
          <a:custGeom>
            <a:avLst/>
            <a:gdLst/>
            <a:ahLst/>
            <a:cxnLst/>
            <a:rect l="l" t="t" r="r" b="b"/>
            <a:pathLst>
              <a:path w="257175" h="228600">
                <a:moveTo>
                  <a:pt x="138187" y="-8439"/>
                </a:moveTo>
                <a:cubicBezTo>
                  <a:pt x="136356" y="-12010"/>
                  <a:pt x="132651" y="-14287"/>
                  <a:pt x="128632" y="-14287"/>
                </a:cubicBezTo>
                <a:cubicBezTo>
                  <a:pt x="124614" y="-14287"/>
                  <a:pt x="120908" y="-12010"/>
                  <a:pt x="119077" y="-8439"/>
                </a:cubicBezTo>
                <a:lnTo>
                  <a:pt x="86216" y="55944"/>
                </a:lnTo>
                <a:lnTo>
                  <a:pt x="14823" y="67285"/>
                </a:lnTo>
                <a:cubicBezTo>
                  <a:pt x="10850" y="67910"/>
                  <a:pt x="7546" y="70723"/>
                  <a:pt x="6295" y="74563"/>
                </a:cubicBezTo>
                <a:cubicBezTo>
                  <a:pt x="5045" y="78403"/>
                  <a:pt x="6072" y="82600"/>
                  <a:pt x="8885" y="85457"/>
                </a:cubicBezTo>
                <a:lnTo>
                  <a:pt x="59963" y="136580"/>
                </a:lnTo>
                <a:lnTo>
                  <a:pt x="48711" y="207972"/>
                </a:lnTo>
                <a:cubicBezTo>
                  <a:pt x="48086" y="211946"/>
                  <a:pt x="49738" y="215964"/>
                  <a:pt x="52998" y="218331"/>
                </a:cubicBezTo>
                <a:cubicBezTo>
                  <a:pt x="56257" y="220697"/>
                  <a:pt x="60543" y="221054"/>
                  <a:pt x="64160" y="219224"/>
                </a:cubicBezTo>
                <a:lnTo>
                  <a:pt x="128632" y="186452"/>
                </a:lnTo>
                <a:lnTo>
                  <a:pt x="193060" y="219224"/>
                </a:lnTo>
                <a:cubicBezTo>
                  <a:pt x="196632" y="221054"/>
                  <a:pt x="200963" y="220697"/>
                  <a:pt x="204222" y="218331"/>
                </a:cubicBezTo>
                <a:cubicBezTo>
                  <a:pt x="207481" y="215964"/>
                  <a:pt x="209133" y="211991"/>
                  <a:pt x="208508" y="207972"/>
                </a:cubicBezTo>
                <a:lnTo>
                  <a:pt x="197212" y="136580"/>
                </a:lnTo>
                <a:lnTo>
                  <a:pt x="248290" y="85457"/>
                </a:lnTo>
                <a:cubicBezTo>
                  <a:pt x="251147" y="82600"/>
                  <a:pt x="252130" y="78403"/>
                  <a:pt x="250880" y="74563"/>
                </a:cubicBezTo>
                <a:cubicBezTo>
                  <a:pt x="249629" y="70723"/>
                  <a:pt x="246370" y="67910"/>
                  <a:pt x="242352" y="67285"/>
                </a:cubicBezTo>
                <a:lnTo>
                  <a:pt x="171004" y="55944"/>
                </a:lnTo>
                <a:lnTo>
                  <a:pt x="138187" y="-8439"/>
                </a:lnTo>
                <a:close/>
              </a:path>
            </a:pathLst>
          </a:custGeom>
          <a:solidFill>
            <a:srgbClr val="C9A86A"/>
          </a:solidFill>
          <a:ln/>
        </p:spPr>
      </p:sp>
    </p:spTree>
  </p:cSld>
  <p:clrMapOvr>
    <a:masterClrMapping/>
  </p:clrMapOvr>
  <p:transition>
    <p:fade/>
    <p:spd val="me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70578" y="370578"/>
            <a:ext cx="4446930" cy="6114529"/>
          </a:xfrm>
          <a:custGeom>
            <a:avLst/>
            <a:gdLst/>
            <a:ahLst/>
            <a:cxnLst/>
            <a:rect l="l" t="t" r="r" b="b"/>
            <a:pathLst>
              <a:path w="4446930" h="6114529">
                <a:moveTo>
                  <a:pt x="222347" y="0"/>
                </a:moveTo>
                <a:lnTo>
                  <a:pt x="4224584" y="0"/>
                </a:lnTo>
                <a:cubicBezTo>
                  <a:pt x="4347382" y="0"/>
                  <a:pt x="4446930" y="99548"/>
                  <a:pt x="4446930" y="222347"/>
                </a:cubicBezTo>
                <a:lnTo>
                  <a:pt x="4446930" y="5892182"/>
                </a:lnTo>
                <a:cubicBezTo>
                  <a:pt x="4446930" y="6014981"/>
                  <a:pt x="4347382" y="6114529"/>
                  <a:pt x="4224584" y="6114529"/>
                </a:cubicBezTo>
                <a:lnTo>
                  <a:pt x="222347" y="6114529"/>
                </a:lnTo>
                <a:cubicBezTo>
                  <a:pt x="99548" y="6114529"/>
                  <a:pt x="0" y="6014981"/>
                  <a:pt x="0" y="5892182"/>
                </a:cubicBezTo>
                <a:lnTo>
                  <a:pt x="0" y="222347"/>
                </a:lnTo>
                <a:cubicBezTo>
                  <a:pt x="0" y="99548"/>
                  <a:pt x="99548" y="0"/>
                  <a:pt x="222347" y="0"/>
                </a:cubicBezTo>
                <a:close/>
              </a:path>
            </a:pathLst>
          </a:custGeom>
          <a:gradFill rotWithShape="1" flip="none">
            <a:gsLst>
              <a:gs pos="0">
                <a:srgbClr val="3A5A7A"/>
              </a:gs>
              <a:gs pos="100000">
                <a:srgbClr val="7BA3C0"/>
              </a:gs>
            </a:gsLst>
            <a:lin ang="2700000" scaled="1"/>
          </a:gradFill>
          <a:ln/>
          <a:effectLst>
            <a:outerShdw sx="100000" sy="100000" kx="0" ky="0" algn="bl" rotWithShape="0" blurRad="463222" dist="231611" dir="5400000">
              <a:srgbClr val="000000">
                <a:alpha val="25098"/>
              </a:srgbClr>
            </a:outerShdw>
          </a:effectLst>
        </p:spPr>
      </p:sp>
      <p:sp>
        <p:nvSpPr>
          <p:cNvPr id="3" name="Shape 1"/>
          <p:cNvSpPr/>
          <p:nvPr/>
        </p:nvSpPr>
        <p:spPr>
          <a:xfrm>
            <a:off x="-963502" y="-963502"/>
            <a:ext cx="2668158" cy="2668158"/>
          </a:xfrm>
          <a:custGeom>
            <a:avLst/>
            <a:gdLst/>
            <a:ahLst/>
            <a:cxnLst/>
            <a:rect l="l" t="t" r="r" b="b"/>
            <a:pathLst>
              <a:path w="2668158" h="2668158">
                <a:moveTo>
                  <a:pt x="1334079" y="0"/>
                </a:moveTo>
                <a:lnTo>
                  <a:pt x="1334079" y="0"/>
                </a:lnTo>
                <a:cubicBezTo>
                  <a:pt x="2070377" y="0"/>
                  <a:pt x="2668158" y="597781"/>
                  <a:pt x="2668158" y="1334079"/>
                </a:cubicBezTo>
                <a:lnTo>
                  <a:pt x="2668158" y="1334079"/>
                </a:lnTo>
                <a:cubicBezTo>
                  <a:pt x="2668158" y="2070377"/>
                  <a:pt x="2070377" y="2668158"/>
                  <a:pt x="1334079" y="2668158"/>
                </a:cubicBezTo>
                <a:lnTo>
                  <a:pt x="1334079" y="2668158"/>
                </a:lnTo>
                <a:cubicBezTo>
                  <a:pt x="597781" y="2668158"/>
                  <a:pt x="0" y="2070377"/>
                  <a:pt x="0" y="1334079"/>
                </a:cubicBezTo>
                <a:lnTo>
                  <a:pt x="0" y="1334079"/>
                </a:lnTo>
                <a:cubicBezTo>
                  <a:pt x="0" y="597781"/>
                  <a:pt x="597781" y="0"/>
                  <a:pt x="1334079" y="0"/>
                </a:cubicBezTo>
                <a:close/>
              </a:path>
            </a:pathLst>
          </a:custGeom>
          <a:solidFill>
            <a:srgbClr val="C9A86A">
              <a:alpha val="10196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3236377" y="4903975"/>
            <a:ext cx="2371696" cy="2371696"/>
          </a:xfrm>
          <a:custGeom>
            <a:avLst/>
            <a:gdLst/>
            <a:ahLst/>
            <a:cxnLst/>
            <a:rect l="l" t="t" r="r" b="b"/>
            <a:pathLst>
              <a:path w="2371696" h="2371696">
                <a:moveTo>
                  <a:pt x="1185848" y="0"/>
                </a:moveTo>
                <a:lnTo>
                  <a:pt x="1185848" y="0"/>
                </a:lnTo>
                <a:cubicBezTo>
                  <a:pt x="1840774" y="0"/>
                  <a:pt x="2371696" y="530922"/>
                  <a:pt x="2371696" y="1185848"/>
                </a:cubicBezTo>
                <a:lnTo>
                  <a:pt x="2371696" y="1185848"/>
                </a:lnTo>
                <a:cubicBezTo>
                  <a:pt x="2371696" y="1840774"/>
                  <a:pt x="1840774" y="2371696"/>
                  <a:pt x="1185848" y="2371696"/>
                </a:cubicBezTo>
                <a:lnTo>
                  <a:pt x="1185848" y="2371696"/>
                </a:lnTo>
                <a:cubicBezTo>
                  <a:pt x="530922" y="2371696"/>
                  <a:pt x="0" y="1840774"/>
                  <a:pt x="0" y="1185848"/>
                </a:cubicBezTo>
                <a:lnTo>
                  <a:pt x="0" y="1185848"/>
                </a:lnTo>
                <a:cubicBezTo>
                  <a:pt x="0" y="530922"/>
                  <a:pt x="530922" y="0"/>
                  <a:pt x="1185848" y="0"/>
                </a:cubicBezTo>
                <a:close/>
              </a:path>
            </a:pathLst>
          </a:custGeom>
          <a:solidFill>
            <a:srgbClr val="FFFFFF">
              <a:alpha val="5098"/>
            </a:srgbClr>
          </a:solidFill>
          <a:ln/>
        </p:spPr>
      </p:sp>
      <p:pic>
        <p:nvPicPr>
          <p:cNvPr id="5" name="Image 0" descr="https://kimi-web-img.moonshot.cn/img/thumbs.dreamstime.com/ffb347fb2bc198b783828fffebf0a3d0d7bd06d3.jpg">    </p:cNvPr>
          <p:cNvPicPr>
            <a:picLocks noChangeAspect="1"/>
          </p:cNvPicPr>
          <p:nvPr/>
        </p:nvPicPr>
        <p:blipFill>
          <a:blip r:embed="rId1"/>
          <a:srcRect l="0" r="0" t="32051" b="32051"/>
          <a:stretch/>
        </p:blipFill>
        <p:spPr>
          <a:xfrm>
            <a:off x="667040" y="1259964"/>
            <a:ext cx="3854006" cy="2075234"/>
          </a:xfrm>
          <a:prstGeom prst="roundRect">
            <a:avLst>
              <a:gd name="adj" fmla="val 7143"/>
            </a:avLst>
          </a:prstGeom>
        </p:spPr>
      </p:pic>
      <p:sp>
        <p:nvSpPr>
          <p:cNvPr id="6" name="Shape 3"/>
          <p:cNvSpPr/>
          <p:nvPr/>
        </p:nvSpPr>
        <p:spPr>
          <a:xfrm>
            <a:off x="694833" y="3594602"/>
            <a:ext cx="222347" cy="222347"/>
          </a:xfrm>
          <a:custGeom>
            <a:avLst/>
            <a:gdLst/>
            <a:ahLst/>
            <a:cxnLst/>
            <a:rect l="l" t="t" r="r" b="b"/>
            <a:pathLst>
              <a:path w="222347" h="222347">
                <a:moveTo>
                  <a:pt x="111173" y="66009"/>
                </a:moveTo>
                <a:cubicBezTo>
                  <a:pt x="132265" y="66009"/>
                  <a:pt x="149389" y="48885"/>
                  <a:pt x="149389" y="27793"/>
                </a:cubicBezTo>
                <a:cubicBezTo>
                  <a:pt x="149389" y="6701"/>
                  <a:pt x="132265" y="-10422"/>
                  <a:pt x="111173" y="-10422"/>
                </a:cubicBezTo>
                <a:cubicBezTo>
                  <a:pt x="90081" y="-10422"/>
                  <a:pt x="72957" y="6701"/>
                  <a:pt x="72957" y="27793"/>
                </a:cubicBezTo>
                <a:cubicBezTo>
                  <a:pt x="72957" y="48885"/>
                  <a:pt x="90081" y="66009"/>
                  <a:pt x="111173" y="66009"/>
                </a:cubicBezTo>
                <a:close/>
                <a:moveTo>
                  <a:pt x="111173" y="195726"/>
                </a:moveTo>
                <a:lnTo>
                  <a:pt x="111173" y="130889"/>
                </a:lnTo>
                <a:cubicBezTo>
                  <a:pt x="118252" y="127936"/>
                  <a:pt x="125461" y="124940"/>
                  <a:pt x="132756" y="121900"/>
                </a:cubicBezTo>
                <a:cubicBezTo>
                  <a:pt x="149693" y="114865"/>
                  <a:pt x="167846" y="111217"/>
                  <a:pt x="186215" y="111217"/>
                </a:cubicBezTo>
                <a:lnTo>
                  <a:pt x="194553" y="111217"/>
                </a:lnTo>
                <a:lnTo>
                  <a:pt x="194553" y="180700"/>
                </a:lnTo>
                <a:lnTo>
                  <a:pt x="186215" y="180700"/>
                </a:lnTo>
                <a:cubicBezTo>
                  <a:pt x="160550" y="180700"/>
                  <a:pt x="135102" y="185781"/>
                  <a:pt x="111390" y="195682"/>
                </a:cubicBezTo>
                <a:lnTo>
                  <a:pt x="111173" y="195769"/>
                </a:lnTo>
                <a:close/>
                <a:moveTo>
                  <a:pt x="111173" y="100751"/>
                </a:moveTo>
                <a:lnTo>
                  <a:pt x="100273" y="96191"/>
                </a:lnTo>
                <a:cubicBezTo>
                  <a:pt x="79949" y="87723"/>
                  <a:pt x="58149" y="83380"/>
                  <a:pt x="36131" y="83380"/>
                </a:cubicBezTo>
                <a:lnTo>
                  <a:pt x="20845" y="83380"/>
                </a:lnTo>
                <a:cubicBezTo>
                  <a:pt x="9337" y="83380"/>
                  <a:pt x="0" y="92717"/>
                  <a:pt x="0" y="104225"/>
                </a:cubicBezTo>
                <a:lnTo>
                  <a:pt x="0" y="187605"/>
                </a:lnTo>
                <a:cubicBezTo>
                  <a:pt x="0" y="199113"/>
                  <a:pt x="9337" y="208450"/>
                  <a:pt x="20845" y="208450"/>
                </a:cubicBezTo>
                <a:lnTo>
                  <a:pt x="36131" y="208450"/>
                </a:lnTo>
                <a:cubicBezTo>
                  <a:pt x="58149" y="208450"/>
                  <a:pt x="79949" y="212793"/>
                  <a:pt x="100273" y="221261"/>
                </a:cubicBezTo>
                <a:lnTo>
                  <a:pt x="105832" y="223562"/>
                </a:lnTo>
                <a:cubicBezTo>
                  <a:pt x="109262" y="224996"/>
                  <a:pt x="113084" y="224996"/>
                  <a:pt x="116515" y="223562"/>
                </a:cubicBezTo>
                <a:lnTo>
                  <a:pt x="122073" y="221261"/>
                </a:lnTo>
                <a:cubicBezTo>
                  <a:pt x="142397" y="212793"/>
                  <a:pt x="164198" y="208450"/>
                  <a:pt x="186215" y="208450"/>
                </a:cubicBezTo>
                <a:lnTo>
                  <a:pt x="201502" y="208450"/>
                </a:lnTo>
                <a:cubicBezTo>
                  <a:pt x="213010" y="208450"/>
                  <a:pt x="222347" y="199113"/>
                  <a:pt x="222347" y="187605"/>
                </a:cubicBezTo>
                <a:lnTo>
                  <a:pt x="222347" y="104225"/>
                </a:lnTo>
                <a:cubicBezTo>
                  <a:pt x="222347" y="92717"/>
                  <a:pt x="213010" y="83380"/>
                  <a:pt x="201502" y="83380"/>
                </a:cubicBezTo>
                <a:lnTo>
                  <a:pt x="186215" y="83380"/>
                </a:lnTo>
                <a:cubicBezTo>
                  <a:pt x="164198" y="83380"/>
                  <a:pt x="142397" y="87723"/>
                  <a:pt x="122073" y="96191"/>
                </a:cubicBezTo>
                <a:lnTo>
                  <a:pt x="111173" y="100751"/>
                </a:lnTo>
                <a:close/>
              </a:path>
            </a:pathLst>
          </a:custGeom>
          <a:solidFill>
            <a:srgbClr val="C9A86A"/>
          </a:solidFill>
          <a:ln/>
        </p:spPr>
      </p:sp>
      <p:sp>
        <p:nvSpPr>
          <p:cNvPr id="7" name="Text 4"/>
          <p:cNvSpPr/>
          <p:nvPr/>
        </p:nvSpPr>
        <p:spPr>
          <a:xfrm>
            <a:off x="1056146" y="3557544"/>
            <a:ext cx="2464340" cy="2964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51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The Month of the Qur'an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67040" y="4002237"/>
            <a:ext cx="3928122" cy="722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67" dirty="0">
                <a:solidFill>
                  <a:srgbClr val="FFFFFF">
                    <a:alpha val="95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Ramadan is traditionally called the "Month of the Qur'an" because it was during this blessed month that the holy book was first revealed to Prophet Muhammad (PBUH).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671672" y="4914784"/>
            <a:ext cx="3844742" cy="676304"/>
          </a:xfrm>
          <a:custGeom>
            <a:avLst/>
            <a:gdLst/>
            <a:ahLst/>
            <a:cxnLst/>
            <a:rect l="l" t="t" r="r" b="b"/>
            <a:pathLst>
              <a:path w="3844742" h="676304">
                <a:moveTo>
                  <a:pt x="111171" y="0"/>
                </a:moveTo>
                <a:lnTo>
                  <a:pt x="3733571" y="0"/>
                </a:lnTo>
                <a:cubicBezTo>
                  <a:pt x="3794969" y="0"/>
                  <a:pt x="3844742" y="49773"/>
                  <a:pt x="3844742" y="111171"/>
                </a:cubicBezTo>
                <a:lnTo>
                  <a:pt x="3844742" y="565133"/>
                </a:lnTo>
                <a:cubicBezTo>
                  <a:pt x="3844742" y="626531"/>
                  <a:pt x="3794969" y="676304"/>
                  <a:pt x="3733571" y="676304"/>
                </a:cubicBezTo>
                <a:lnTo>
                  <a:pt x="111171" y="676304"/>
                </a:lnTo>
                <a:cubicBezTo>
                  <a:pt x="49773" y="676304"/>
                  <a:pt x="0" y="626531"/>
                  <a:pt x="0" y="565133"/>
                </a:cubicBezTo>
                <a:lnTo>
                  <a:pt x="0" y="111171"/>
                </a:lnTo>
                <a:cubicBezTo>
                  <a:pt x="0" y="49773"/>
                  <a:pt x="49773" y="0"/>
                  <a:pt x="111171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12700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24535" y="5067647"/>
            <a:ext cx="3603866" cy="3705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21" dirty="0">
                <a:solidFill>
                  <a:srgbClr val="FFFFFF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"The month of Ramadan is that in which the Qur'an was revealed as guidance for people..." — Qur'an 2:185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5113970" y="370578"/>
            <a:ext cx="6772304" cy="1852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21" b="1" spc="102" kern="0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Spiritual Connection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5113970" y="629982"/>
            <a:ext cx="6929799" cy="1111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502" b="1" dirty="0">
                <a:solidFill>
                  <a:srgbClr val="3A5A7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Prayer &amp;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3502" b="1" dirty="0">
                <a:solidFill>
                  <a:srgbClr val="3A5A7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The Qur'an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5118602" y="1968693"/>
            <a:ext cx="6698188" cy="1788036"/>
          </a:xfrm>
          <a:custGeom>
            <a:avLst/>
            <a:gdLst/>
            <a:ahLst/>
            <a:cxnLst/>
            <a:rect l="l" t="t" r="r" b="b"/>
            <a:pathLst>
              <a:path w="6698188" h="1788036">
                <a:moveTo>
                  <a:pt x="148228" y="0"/>
                </a:moveTo>
                <a:lnTo>
                  <a:pt x="6549960" y="0"/>
                </a:lnTo>
                <a:cubicBezTo>
                  <a:pt x="6631824" y="0"/>
                  <a:pt x="6698188" y="66364"/>
                  <a:pt x="6698188" y="148228"/>
                </a:cubicBezTo>
                <a:lnTo>
                  <a:pt x="6698188" y="1639808"/>
                </a:lnTo>
                <a:cubicBezTo>
                  <a:pt x="6698188" y="1721672"/>
                  <a:pt x="6631824" y="1788036"/>
                  <a:pt x="6549960" y="1788036"/>
                </a:cubicBezTo>
                <a:lnTo>
                  <a:pt x="148228" y="1788036"/>
                </a:lnTo>
                <a:cubicBezTo>
                  <a:pt x="66364" y="1788036"/>
                  <a:pt x="0" y="1721672"/>
                  <a:pt x="0" y="1639808"/>
                </a:cubicBezTo>
                <a:lnTo>
                  <a:pt x="0" y="148228"/>
                </a:lnTo>
                <a:cubicBezTo>
                  <a:pt x="0" y="66419"/>
                  <a:pt x="66419" y="0"/>
                  <a:pt x="148228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7BA3C0">
                <a:alpha val="10196"/>
              </a:srgbClr>
            </a:solidFill>
            <a:prstDash val="solid"/>
          </a:ln>
          <a:effectLst>
            <a:outerShdw sx="100000" sy="100000" kx="0" ky="0" algn="bl" rotWithShape="0" blurRad="138967" dist="92644" dir="5400000">
              <a:srgbClr val="000000">
                <a:alpha val="10196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5345581" y="2195672"/>
            <a:ext cx="518809" cy="518809"/>
          </a:xfrm>
          <a:custGeom>
            <a:avLst/>
            <a:gdLst/>
            <a:ahLst/>
            <a:cxnLst/>
            <a:rect l="l" t="t" r="r" b="b"/>
            <a:pathLst>
              <a:path w="518809" h="518809">
                <a:moveTo>
                  <a:pt x="111175" y="0"/>
                </a:moveTo>
                <a:lnTo>
                  <a:pt x="407633" y="0"/>
                </a:lnTo>
                <a:cubicBezTo>
                  <a:pt x="469034" y="0"/>
                  <a:pt x="518809" y="49775"/>
                  <a:pt x="518809" y="111175"/>
                </a:cubicBezTo>
                <a:lnTo>
                  <a:pt x="518809" y="407633"/>
                </a:lnTo>
                <a:cubicBezTo>
                  <a:pt x="518809" y="469034"/>
                  <a:pt x="469034" y="518809"/>
                  <a:pt x="407633" y="518809"/>
                </a:cubicBezTo>
                <a:lnTo>
                  <a:pt x="111175" y="518809"/>
                </a:lnTo>
                <a:cubicBezTo>
                  <a:pt x="49816" y="518809"/>
                  <a:pt x="0" y="468992"/>
                  <a:pt x="0" y="407633"/>
                </a:cubicBezTo>
                <a:lnTo>
                  <a:pt x="0" y="111175"/>
                </a:lnTo>
                <a:cubicBezTo>
                  <a:pt x="0" y="49816"/>
                  <a:pt x="49816" y="0"/>
                  <a:pt x="111175" y="0"/>
                </a:cubicBezTo>
                <a:close/>
              </a:path>
            </a:pathLst>
          </a:custGeom>
          <a:solidFill>
            <a:srgbClr val="C9A86A">
              <a:alpha val="10196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5493812" y="2343903"/>
            <a:ext cx="222347" cy="222347"/>
          </a:xfrm>
          <a:custGeom>
            <a:avLst/>
            <a:gdLst/>
            <a:ahLst/>
            <a:cxnLst/>
            <a:rect l="l" t="t" r="r" b="b"/>
            <a:pathLst>
              <a:path w="222347" h="222347">
                <a:moveTo>
                  <a:pt x="111173" y="61362"/>
                </a:moveTo>
                <a:lnTo>
                  <a:pt x="111173" y="195682"/>
                </a:lnTo>
                <a:lnTo>
                  <a:pt x="111390" y="195595"/>
                </a:lnTo>
                <a:cubicBezTo>
                  <a:pt x="135102" y="185737"/>
                  <a:pt x="160550" y="180657"/>
                  <a:pt x="186215" y="180657"/>
                </a:cubicBezTo>
                <a:lnTo>
                  <a:pt x="194553" y="180657"/>
                </a:lnTo>
                <a:lnTo>
                  <a:pt x="194553" y="41690"/>
                </a:lnTo>
                <a:lnTo>
                  <a:pt x="186215" y="41690"/>
                </a:lnTo>
                <a:cubicBezTo>
                  <a:pt x="167889" y="41690"/>
                  <a:pt x="149693" y="45338"/>
                  <a:pt x="132756" y="52373"/>
                </a:cubicBezTo>
                <a:cubicBezTo>
                  <a:pt x="125461" y="55413"/>
                  <a:pt x="118252" y="58409"/>
                  <a:pt x="111173" y="61362"/>
                </a:cubicBezTo>
                <a:close/>
                <a:moveTo>
                  <a:pt x="100273" y="26708"/>
                </a:moveTo>
                <a:lnTo>
                  <a:pt x="111173" y="31267"/>
                </a:lnTo>
                <a:lnTo>
                  <a:pt x="122073" y="26708"/>
                </a:lnTo>
                <a:cubicBezTo>
                  <a:pt x="142397" y="18239"/>
                  <a:pt x="164198" y="13897"/>
                  <a:pt x="186215" y="13897"/>
                </a:cubicBezTo>
                <a:lnTo>
                  <a:pt x="201502" y="13897"/>
                </a:lnTo>
                <a:cubicBezTo>
                  <a:pt x="213010" y="13897"/>
                  <a:pt x="222347" y="23233"/>
                  <a:pt x="222347" y="34742"/>
                </a:cubicBezTo>
                <a:lnTo>
                  <a:pt x="222347" y="187605"/>
                </a:lnTo>
                <a:cubicBezTo>
                  <a:pt x="222347" y="199113"/>
                  <a:pt x="213010" y="208450"/>
                  <a:pt x="201502" y="208450"/>
                </a:cubicBezTo>
                <a:lnTo>
                  <a:pt x="186215" y="208450"/>
                </a:lnTo>
                <a:cubicBezTo>
                  <a:pt x="164198" y="208450"/>
                  <a:pt x="142397" y="212793"/>
                  <a:pt x="122073" y="221261"/>
                </a:cubicBezTo>
                <a:lnTo>
                  <a:pt x="116515" y="223562"/>
                </a:lnTo>
                <a:cubicBezTo>
                  <a:pt x="113084" y="224996"/>
                  <a:pt x="109262" y="224996"/>
                  <a:pt x="105832" y="223562"/>
                </a:cubicBezTo>
                <a:lnTo>
                  <a:pt x="100273" y="221261"/>
                </a:lnTo>
                <a:cubicBezTo>
                  <a:pt x="79949" y="212793"/>
                  <a:pt x="58149" y="208450"/>
                  <a:pt x="36131" y="208450"/>
                </a:cubicBezTo>
                <a:lnTo>
                  <a:pt x="20845" y="208450"/>
                </a:lnTo>
                <a:cubicBezTo>
                  <a:pt x="9337" y="208450"/>
                  <a:pt x="0" y="199113"/>
                  <a:pt x="0" y="187605"/>
                </a:cubicBezTo>
                <a:lnTo>
                  <a:pt x="0" y="34742"/>
                </a:lnTo>
                <a:cubicBezTo>
                  <a:pt x="0" y="23233"/>
                  <a:pt x="9337" y="13897"/>
                  <a:pt x="20845" y="13897"/>
                </a:cubicBezTo>
                <a:lnTo>
                  <a:pt x="36131" y="13897"/>
                </a:lnTo>
                <a:cubicBezTo>
                  <a:pt x="58149" y="13897"/>
                  <a:pt x="79949" y="18239"/>
                  <a:pt x="100273" y="26708"/>
                </a:cubicBezTo>
                <a:close/>
              </a:path>
            </a:pathLst>
          </a:custGeom>
          <a:solidFill>
            <a:srgbClr val="C9A86A"/>
          </a:solidFill>
          <a:ln/>
        </p:spPr>
      </p:sp>
      <p:sp>
        <p:nvSpPr>
          <p:cNvPr id="16" name="Text 13"/>
          <p:cNvSpPr/>
          <p:nvPr/>
        </p:nvSpPr>
        <p:spPr>
          <a:xfrm>
            <a:off x="6049678" y="2195672"/>
            <a:ext cx="5632778" cy="2594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59" b="1" dirty="0">
                <a:solidFill>
                  <a:srgbClr val="3A5A7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Completing the Qur'an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6049678" y="2566249"/>
            <a:ext cx="5614249" cy="4817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67" dirty="0">
                <a:solidFill>
                  <a:srgbClr val="2C3E50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Many Muslims aim to complete the entire Qur'an during Ramadan by reading one Juz (section) each day. This creates a consistent daily connection with Allah's words.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6049678" y="3196231"/>
            <a:ext cx="759684" cy="333520"/>
          </a:xfrm>
          <a:custGeom>
            <a:avLst/>
            <a:gdLst/>
            <a:ahLst/>
            <a:cxnLst/>
            <a:rect l="l" t="t" r="r" b="b"/>
            <a:pathLst>
              <a:path w="759684" h="333520">
                <a:moveTo>
                  <a:pt x="166760" y="0"/>
                </a:moveTo>
                <a:lnTo>
                  <a:pt x="592924" y="0"/>
                </a:lnTo>
                <a:cubicBezTo>
                  <a:pt x="684961" y="0"/>
                  <a:pt x="759684" y="74723"/>
                  <a:pt x="759684" y="166760"/>
                </a:cubicBezTo>
                <a:lnTo>
                  <a:pt x="759684" y="166760"/>
                </a:lnTo>
                <a:cubicBezTo>
                  <a:pt x="759684" y="258797"/>
                  <a:pt x="684961" y="333520"/>
                  <a:pt x="592924" y="333520"/>
                </a:cubicBezTo>
                <a:lnTo>
                  <a:pt x="166760" y="333520"/>
                </a:lnTo>
                <a:cubicBezTo>
                  <a:pt x="74723" y="333520"/>
                  <a:pt x="0" y="258797"/>
                  <a:pt x="0" y="166760"/>
                </a:cubicBezTo>
                <a:lnTo>
                  <a:pt x="0" y="166760"/>
                </a:lnTo>
                <a:cubicBezTo>
                  <a:pt x="0" y="74723"/>
                  <a:pt x="74723" y="0"/>
                  <a:pt x="166760" y="0"/>
                </a:cubicBezTo>
                <a:close/>
              </a:path>
            </a:pathLst>
          </a:custGeom>
          <a:solidFill>
            <a:srgbClr val="C9A86A">
              <a:alpha val="10196"/>
            </a:srgbClr>
          </a:solidFill>
          <a:ln/>
        </p:spPr>
      </p:sp>
      <p:sp>
        <p:nvSpPr>
          <p:cNvPr id="19" name="Text 16"/>
          <p:cNvSpPr/>
          <p:nvPr/>
        </p:nvSpPr>
        <p:spPr>
          <a:xfrm>
            <a:off x="6049678" y="3196231"/>
            <a:ext cx="824535" cy="333520"/>
          </a:xfrm>
          <a:prstGeom prst="rect">
            <a:avLst/>
          </a:prstGeom>
          <a:noFill/>
          <a:ln/>
        </p:spPr>
        <p:txBody>
          <a:bodyPr wrap="square" lIns="148231" tIns="74116" rIns="148231" bIns="74116" rtlCol="0" anchor="ctr"/>
          <a:lstStyle/>
          <a:p>
            <a:pPr>
              <a:lnSpc>
                <a:spcPct val="120000"/>
              </a:lnSpc>
            </a:pPr>
            <a:r>
              <a:rPr lang="en-US" sz="1021" b="1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30 Days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6923141" y="3196231"/>
            <a:ext cx="639246" cy="333520"/>
          </a:xfrm>
          <a:custGeom>
            <a:avLst/>
            <a:gdLst/>
            <a:ahLst/>
            <a:cxnLst/>
            <a:rect l="l" t="t" r="r" b="b"/>
            <a:pathLst>
              <a:path w="639246" h="333520">
                <a:moveTo>
                  <a:pt x="166760" y="0"/>
                </a:moveTo>
                <a:lnTo>
                  <a:pt x="472486" y="0"/>
                </a:lnTo>
                <a:cubicBezTo>
                  <a:pt x="564524" y="0"/>
                  <a:pt x="639246" y="74723"/>
                  <a:pt x="639246" y="166760"/>
                </a:cubicBezTo>
                <a:lnTo>
                  <a:pt x="639246" y="166760"/>
                </a:lnTo>
                <a:cubicBezTo>
                  <a:pt x="639246" y="258797"/>
                  <a:pt x="564524" y="333520"/>
                  <a:pt x="472486" y="333520"/>
                </a:cubicBezTo>
                <a:lnTo>
                  <a:pt x="166760" y="333520"/>
                </a:lnTo>
                <a:cubicBezTo>
                  <a:pt x="74723" y="333520"/>
                  <a:pt x="0" y="258797"/>
                  <a:pt x="0" y="166760"/>
                </a:cubicBezTo>
                <a:lnTo>
                  <a:pt x="0" y="166760"/>
                </a:lnTo>
                <a:cubicBezTo>
                  <a:pt x="0" y="74723"/>
                  <a:pt x="74723" y="0"/>
                  <a:pt x="166760" y="0"/>
                </a:cubicBezTo>
                <a:close/>
              </a:path>
            </a:pathLst>
          </a:custGeom>
          <a:solidFill>
            <a:srgbClr val="3A5A7A">
              <a:alpha val="10196"/>
            </a:srgbClr>
          </a:solidFill>
          <a:ln/>
        </p:spPr>
      </p:sp>
      <p:sp>
        <p:nvSpPr>
          <p:cNvPr id="21" name="Text 18"/>
          <p:cNvSpPr/>
          <p:nvPr/>
        </p:nvSpPr>
        <p:spPr>
          <a:xfrm>
            <a:off x="6923141" y="3196231"/>
            <a:ext cx="704097" cy="333520"/>
          </a:xfrm>
          <a:prstGeom prst="rect">
            <a:avLst/>
          </a:prstGeom>
          <a:noFill/>
          <a:ln/>
        </p:spPr>
        <p:txBody>
          <a:bodyPr wrap="square" lIns="148231" tIns="74116" rIns="148231" bIns="74116" rtlCol="0" anchor="ctr"/>
          <a:lstStyle/>
          <a:p>
            <a:pPr>
              <a:lnSpc>
                <a:spcPct val="120000"/>
              </a:lnSpc>
            </a:pPr>
            <a:r>
              <a:rPr lang="en-US" sz="1021" b="1" dirty="0">
                <a:solidFill>
                  <a:srgbClr val="3A5A7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30 Juz</a:t>
            </a:r>
            <a:endParaRPr lang="en-US" sz="1600" dirty="0"/>
          </a:p>
        </p:txBody>
      </p:sp>
      <p:sp>
        <p:nvSpPr>
          <p:cNvPr id="22" name="Shape 19"/>
          <p:cNvSpPr/>
          <p:nvPr/>
        </p:nvSpPr>
        <p:spPr>
          <a:xfrm>
            <a:off x="7676166" y="3196231"/>
            <a:ext cx="1324815" cy="333520"/>
          </a:xfrm>
          <a:custGeom>
            <a:avLst/>
            <a:gdLst/>
            <a:ahLst/>
            <a:cxnLst/>
            <a:rect l="l" t="t" r="r" b="b"/>
            <a:pathLst>
              <a:path w="1324815" h="333520">
                <a:moveTo>
                  <a:pt x="166760" y="0"/>
                </a:moveTo>
                <a:lnTo>
                  <a:pt x="1158055" y="0"/>
                </a:lnTo>
                <a:cubicBezTo>
                  <a:pt x="1250154" y="0"/>
                  <a:pt x="1324815" y="74661"/>
                  <a:pt x="1324815" y="166760"/>
                </a:cubicBezTo>
                <a:lnTo>
                  <a:pt x="1324815" y="166760"/>
                </a:lnTo>
                <a:cubicBezTo>
                  <a:pt x="1324815" y="258859"/>
                  <a:pt x="1250154" y="333520"/>
                  <a:pt x="1158055" y="333520"/>
                </a:cubicBezTo>
                <a:lnTo>
                  <a:pt x="166760" y="333520"/>
                </a:lnTo>
                <a:cubicBezTo>
                  <a:pt x="74723" y="333520"/>
                  <a:pt x="0" y="258797"/>
                  <a:pt x="0" y="166760"/>
                </a:cubicBezTo>
                <a:lnTo>
                  <a:pt x="0" y="166760"/>
                </a:lnTo>
                <a:cubicBezTo>
                  <a:pt x="0" y="74723"/>
                  <a:pt x="74723" y="0"/>
                  <a:pt x="166760" y="0"/>
                </a:cubicBezTo>
                <a:close/>
              </a:path>
            </a:pathLst>
          </a:custGeom>
          <a:solidFill>
            <a:srgbClr val="7BA3C0">
              <a:alpha val="10196"/>
            </a:srgbClr>
          </a:solidFill>
          <a:ln/>
        </p:spPr>
      </p:sp>
      <p:sp>
        <p:nvSpPr>
          <p:cNvPr id="23" name="Text 20"/>
          <p:cNvSpPr/>
          <p:nvPr/>
        </p:nvSpPr>
        <p:spPr>
          <a:xfrm>
            <a:off x="7676166" y="3196231"/>
            <a:ext cx="1389666" cy="333520"/>
          </a:xfrm>
          <a:prstGeom prst="rect">
            <a:avLst/>
          </a:prstGeom>
          <a:noFill/>
          <a:ln/>
        </p:spPr>
        <p:txBody>
          <a:bodyPr wrap="square" lIns="148231" tIns="74116" rIns="148231" bIns="74116" rtlCol="0" anchor="ctr"/>
          <a:lstStyle/>
          <a:p>
            <a:pPr>
              <a:lnSpc>
                <a:spcPct val="120000"/>
              </a:lnSpc>
            </a:pPr>
            <a:r>
              <a:rPr lang="en-US" sz="1021" b="1" dirty="0">
                <a:solidFill>
                  <a:srgbClr val="7BA3C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 Complete Qur'an</a:t>
            </a:r>
            <a:endParaRPr lang="en-US" sz="1600" dirty="0"/>
          </a:p>
        </p:txBody>
      </p:sp>
      <p:sp>
        <p:nvSpPr>
          <p:cNvPr id="24" name="Shape 21"/>
          <p:cNvSpPr/>
          <p:nvPr/>
        </p:nvSpPr>
        <p:spPr>
          <a:xfrm>
            <a:off x="5118602" y="3951283"/>
            <a:ext cx="6698188" cy="1639805"/>
          </a:xfrm>
          <a:custGeom>
            <a:avLst/>
            <a:gdLst/>
            <a:ahLst/>
            <a:cxnLst/>
            <a:rect l="l" t="t" r="r" b="b"/>
            <a:pathLst>
              <a:path w="6698188" h="1639805">
                <a:moveTo>
                  <a:pt x="148238" y="0"/>
                </a:moveTo>
                <a:lnTo>
                  <a:pt x="6549950" y="0"/>
                </a:lnTo>
                <a:cubicBezTo>
                  <a:pt x="6631820" y="0"/>
                  <a:pt x="6698188" y="66369"/>
                  <a:pt x="6698188" y="148238"/>
                </a:cubicBezTo>
                <a:lnTo>
                  <a:pt x="6698188" y="1491567"/>
                </a:lnTo>
                <a:cubicBezTo>
                  <a:pt x="6698188" y="1573437"/>
                  <a:pt x="6631820" y="1639805"/>
                  <a:pt x="6549950" y="1639805"/>
                </a:cubicBezTo>
                <a:lnTo>
                  <a:pt x="148238" y="1639805"/>
                </a:lnTo>
                <a:cubicBezTo>
                  <a:pt x="66369" y="1639805"/>
                  <a:pt x="0" y="1573437"/>
                  <a:pt x="0" y="1491567"/>
                </a:cubicBezTo>
                <a:lnTo>
                  <a:pt x="0" y="148238"/>
                </a:lnTo>
                <a:cubicBezTo>
                  <a:pt x="0" y="66423"/>
                  <a:pt x="66423" y="0"/>
                  <a:pt x="148238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7BA3C0">
                <a:alpha val="10196"/>
              </a:srgbClr>
            </a:solidFill>
            <a:prstDash val="solid"/>
          </a:ln>
          <a:effectLst>
            <a:outerShdw sx="100000" sy="100000" kx="0" ky="0" algn="bl" rotWithShape="0" blurRad="138967" dist="92644" dir="5400000">
              <a:srgbClr val="000000">
                <a:alpha val="10196"/>
              </a:srgbClr>
            </a:outerShdw>
          </a:effectLst>
        </p:spPr>
      </p:sp>
      <p:sp>
        <p:nvSpPr>
          <p:cNvPr id="25" name="Shape 22"/>
          <p:cNvSpPr/>
          <p:nvPr/>
        </p:nvSpPr>
        <p:spPr>
          <a:xfrm>
            <a:off x="5345581" y="4178261"/>
            <a:ext cx="518809" cy="518809"/>
          </a:xfrm>
          <a:custGeom>
            <a:avLst/>
            <a:gdLst/>
            <a:ahLst/>
            <a:cxnLst/>
            <a:rect l="l" t="t" r="r" b="b"/>
            <a:pathLst>
              <a:path w="518809" h="518809">
                <a:moveTo>
                  <a:pt x="111175" y="0"/>
                </a:moveTo>
                <a:lnTo>
                  <a:pt x="407633" y="0"/>
                </a:lnTo>
                <a:cubicBezTo>
                  <a:pt x="469034" y="0"/>
                  <a:pt x="518809" y="49775"/>
                  <a:pt x="518809" y="111175"/>
                </a:cubicBezTo>
                <a:lnTo>
                  <a:pt x="518809" y="407633"/>
                </a:lnTo>
                <a:cubicBezTo>
                  <a:pt x="518809" y="469034"/>
                  <a:pt x="469034" y="518809"/>
                  <a:pt x="407633" y="518809"/>
                </a:cubicBezTo>
                <a:lnTo>
                  <a:pt x="111175" y="518809"/>
                </a:lnTo>
                <a:cubicBezTo>
                  <a:pt x="49816" y="518809"/>
                  <a:pt x="0" y="468992"/>
                  <a:pt x="0" y="407633"/>
                </a:cubicBezTo>
                <a:lnTo>
                  <a:pt x="0" y="111175"/>
                </a:lnTo>
                <a:cubicBezTo>
                  <a:pt x="0" y="49816"/>
                  <a:pt x="49816" y="0"/>
                  <a:pt x="111175" y="0"/>
                </a:cubicBezTo>
                <a:close/>
              </a:path>
            </a:pathLst>
          </a:custGeom>
          <a:solidFill>
            <a:srgbClr val="3A5A7A">
              <a:alpha val="10196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5493812" y="4326492"/>
            <a:ext cx="222347" cy="222347"/>
          </a:xfrm>
          <a:custGeom>
            <a:avLst/>
            <a:gdLst/>
            <a:ahLst/>
            <a:cxnLst/>
            <a:rect l="l" t="t" r="r" b="b"/>
            <a:pathLst>
              <a:path w="222347" h="222347">
                <a:moveTo>
                  <a:pt x="111173" y="0"/>
                </a:moveTo>
                <a:cubicBezTo>
                  <a:pt x="49767" y="0"/>
                  <a:pt x="0" y="49767"/>
                  <a:pt x="0" y="111173"/>
                </a:cubicBezTo>
                <a:cubicBezTo>
                  <a:pt x="0" y="172579"/>
                  <a:pt x="49767" y="222347"/>
                  <a:pt x="111173" y="222347"/>
                </a:cubicBezTo>
                <a:cubicBezTo>
                  <a:pt x="141051" y="222347"/>
                  <a:pt x="168193" y="210534"/>
                  <a:pt x="188169" y="191340"/>
                </a:cubicBezTo>
                <a:cubicBezTo>
                  <a:pt x="191340" y="188300"/>
                  <a:pt x="192252" y="183566"/>
                  <a:pt x="190471" y="179571"/>
                </a:cubicBezTo>
                <a:cubicBezTo>
                  <a:pt x="188691" y="175576"/>
                  <a:pt x="184522" y="173100"/>
                  <a:pt x="180135" y="173448"/>
                </a:cubicBezTo>
                <a:cubicBezTo>
                  <a:pt x="178007" y="173621"/>
                  <a:pt x="175880" y="173708"/>
                  <a:pt x="173708" y="173708"/>
                </a:cubicBezTo>
                <a:cubicBezTo>
                  <a:pt x="129586" y="173708"/>
                  <a:pt x="93802" y="137924"/>
                  <a:pt x="93802" y="93802"/>
                </a:cubicBezTo>
                <a:cubicBezTo>
                  <a:pt x="93802" y="62492"/>
                  <a:pt x="111825" y="35350"/>
                  <a:pt x="138141" y="22235"/>
                </a:cubicBezTo>
                <a:cubicBezTo>
                  <a:pt x="142093" y="20280"/>
                  <a:pt x="144352" y="16025"/>
                  <a:pt x="143830" y="11638"/>
                </a:cubicBezTo>
                <a:cubicBezTo>
                  <a:pt x="143309" y="7252"/>
                  <a:pt x="140096" y="3691"/>
                  <a:pt x="135796" y="2736"/>
                </a:cubicBezTo>
                <a:cubicBezTo>
                  <a:pt x="127849" y="955"/>
                  <a:pt x="119598" y="0"/>
                  <a:pt x="111173" y="0"/>
                </a:cubicBezTo>
                <a:close/>
              </a:path>
            </a:pathLst>
          </a:custGeom>
          <a:solidFill>
            <a:srgbClr val="3A5A7A"/>
          </a:solidFill>
          <a:ln/>
        </p:spPr>
      </p:sp>
      <p:sp>
        <p:nvSpPr>
          <p:cNvPr id="27" name="Text 24"/>
          <p:cNvSpPr/>
          <p:nvPr/>
        </p:nvSpPr>
        <p:spPr>
          <a:xfrm>
            <a:off x="6049678" y="4178261"/>
            <a:ext cx="5632778" cy="2594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59" b="1" dirty="0">
                <a:solidFill>
                  <a:srgbClr val="3A5A7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Tarawih Prayers</a:t>
            </a:r>
            <a:endParaRPr lang="en-US" sz="1600" dirty="0"/>
          </a:p>
        </p:txBody>
      </p:sp>
      <p:sp>
        <p:nvSpPr>
          <p:cNvPr id="28" name="Text 25"/>
          <p:cNvSpPr/>
          <p:nvPr/>
        </p:nvSpPr>
        <p:spPr>
          <a:xfrm>
            <a:off x="6049678" y="4548839"/>
            <a:ext cx="5614249" cy="4817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67" dirty="0">
                <a:solidFill>
                  <a:srgbClr val="2C3E50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Special nightly prayers held after Isha where portions of the Qur'an are recited in congregation. These prayers create a beautiful communal experience of worship.</a:t>
            </a:r>
            <a:endParaRPr lang="en-US" sz="1600" dirty="0"/>
          </a:p>
        </p:txBody>
      </p:sp>
      <p:sp>
        <p:nvSpPr>
          <p:cNvPr id="29" name="Shape 26"/>
          <p:cNvSpPr/>
          <p:nvPr/>
        </p:nvSpPr>
        <p:spPr>
          <a:xfrm>
            <a:off x="6068207" y="5206614"/>
            <a:ext cx="129702" cy="129702"/>
          </a:xfrm>
          <a:custGeom>
            <a:avLst/>
            <a:gdLst/>
            <a:ahLst/>
            <a:cxnLst/>
            <a:rect l="l" t="t" r="r" b="b"/>
            <a:pathLst>
              <a:path w="129702" h="129702">
                <a:moveTo>
                  <a:pt x="64851" y="0"/>
                </a:moveTo>
                <a:cubicBezTo>
                  <a:pt x="100643" y="0"/>
                  <a:pt x="129702" y="29059"/>
                  <a:pt x="129702" y="64851"/>
                </a:cubicBezTo>
                <a:cubicBezTo>
                  <a:pt x="129702" y="100643"/>
                  <a:pt x="100643" y="129702"/>
                  <a:pt x="64851" y="129702"/>
                </a:cubicBezTo>
                <a:cubicBezTo>
                  <a:pt x="29059" y="129702"/>
                  <a:pt x="0" y="100643"/>
                  <a:pt x="0" y="64851"/>
                </a:cubicBezTo>
                <a:cubicBezTo>
                  <a:pt x="0" y="29059"/>
                  <a:pt x="29059" y="0"/>
                  <a:pt x="64851" y="0"/>
                </a:cubicBezTo>
                <a:close/>
                <a:moveTo>
                  <a:pt x="58771" y="30399"/>
                </a:moveTo>
                <a:lnTo>
                  <a:pt x="58771" y="64851"/>
                </a:lnTo>
                <a:cubicBezTo>
                  <a:pt x="58771" y="66878"/>
                  <a:pt x="59785" y="68778"/>
                  <a:pt x="61482" y="69918"/>
                </a:cubicBezTo>
                <a:lnTo>
                  <a:pt x="85801" y="86130"/>
                </a:lnTo>
                <a:cubicBezTo>
                  <a:pt x="88588" y="88005"/>
                  <a:pt x="92362" y="87245"/>
                  <a:pt x="94237" y="84433"/>
                </a:cubicBezTo>
                <a:cubicBezTo>
                  <a:pt x="96111" y="81621"/>
                  <a:pt x="95351" y="77872"/>
                  <a:pt x="92539" y="75997"/>
                </a:cubicBezTo>
                <a:lnTo>
                  <a:pt x="70931" y="61609"/>
                </a:lnTo>
                <a:lnTo>
                  <a:pt x="70931" y="30399"/>
                </a:lnTo>
                <a:cubicBezTo>
                  <a:pt x="70931" y="27030"/>
                  <a:pt x="68220" y="24319"/>
                  <a:pt x="64851" y="24319"/>
                </a:cubicBezTo>
                <a:cubicBezTo>
                  <a:pt x="61482" y="24319"/>
                  <a:pt x="58771" y="27030"/>
                  <a:pt x="58771" y="30399"/>
                </a:cubicBezTo>
                <a:close/>
              </a:path>
            </a:pathLst>
          </a:custGeom>
          <a:solidFill>
            <a:srgbClr val="C9A86A"/>
          </a:solidFill>
          <a:ln/>
        </p:spPr>
      </p:sp>
      <p:sp>
        <p:nvSpPr>
          <p:cNvPr id="30" name="Text 27"/>
          <p:cNvSpPr/>
          <p:nvPr/>
        </p:nvSpPr>
        <p:spPr>
          <a:xfrm>
            <a:off x="6322979" y="5178821"/>
            <a:ext cx="1278492" cy="1852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21" dirty="0">
                <a:solidFill>
                  <a:srgbClr val="2C3E50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Held after Isha prayer</a:t>
            </a:r>
            <a:endParaRPr lang="en-US" sz="1600" dirty="0"/>
          </a:p>
        </p:txBody>
      </p:sp>
      <p:sp>
        <p:nvSpPr>
          <p:cNvPr id="31" name="Text 28"/>
          <p:cNvSpPr/>
          <p:nvPr/>
        </p:nvSpPr>
        <p:spPr>
          <a:xfrm>
            <a:off x="7644609" y="5178821"/>
            <a:ext cx="111173" cy="1852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21" dirty="0">
                <a:solidFill>
                  <a:srgbClr val="7BA3C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</a:t>
            </a:r>
            <a:endParaRPr lang="en-US" sz="1600" dirty="0"/>
          </a:p>
        </p:txBody>
      </p:sp>
      <p:sp>
        <p:nvSpPr>
          <p:cNvPr id="32" name="Shape 29"/>
          <p:cNvSpPr/>
          <p:nvPr/>
        </p:nvSpPr>
        <p:spPr>
          <a:xfrm>
            <a:off x="7800657" y="5206614"/>
            <a:ext cx="162128" cy="129702"/>
          </a:xfrm>
          <a:custGeom>
            <a:avLst/>
            <a:gdLst/>
            <a:ahLst/>
            <a:cxnLst/>
            <a:rect l="l" t="t" r="r" b="b"/>
            <a:pathLst>
              <a:path w="162128" h="129702">
                <a:moveTo>
                  <a:pt x="81064" y="4053"/>
                </a:moveTo>
                <a:cubicBezTo>
                  <a:pt x="95604" y="4053"/>
                  <a:pt x="107410" y="15858"/>
                  <a:pt x="107410" y="30399"/>
                </a:cubicBezTo>
                <a:cubicBezTo>
                  <a:pt x="107410" y="44940"/>
                  <a:pt x="95604" y="56745"/>
                  <a:pt x="81064" y="56745"/>
                </a:cubicBezTo>
                <a:cubicBezTo>
                  <a:pt x="66523" y="56745"/>
                  <a:pt x="54718" y="44940"/>
                  <a:pt x="54718" y="30399"/>
                </a:cubicBezTo>
                <a:cubicBezTo>
                  <a:pt x="54718" y="15858"/>
                  <a:pt x="66523" y="4053"/>
                  <a:pt x="81064" y="4053"/>
                </a:cubicBezTo>
                <a:close/>
                <a:moveTo>
                  <a:pt x="24319" y="22293"/>
                </a:moveTo>
                <a:cubicBezTo>
                  <a:pt x="34386" y="22293"/>
                  <a:pt x="42559" y="30465"/>
                  <a:pt x="42559" y="40532"/>
                </a:cubicBezTo>
                <a:cubicBezTo>
                  <a:pt x="42559" y="50598"/>
                  <a:pt x="34386" y="58771"/>
                  <a:pt x="24319" y="58771"/>
                </a:cubicBezTo>
                <a:cubicBezTo>
                  <a:pt x="14253" y="58771"/>
                  <a:pt x="6080" y="50598"/>
                  <a:pt x="6080" y="40532"/>
                </a:cubicBezTo>
                <a:cubicBezTo>
                  <a:pt x="6080" y="30465"/>
                  <a:pt x="14253" y="22293"/>
                  <a:pt x="24319" y="22293"/>
                </a:cubicBezTo>
                <a:close/>
                <a:moveTo>
                  <a:pt x="0" y="105383"/>
                </a:moveTo>
                <a:cubicBezTo>
                  <a:pt x="0" y="87473"/>
                  <a:pt x="14515" y="72957"/>
                  <a:pt x="32426" y="72957"/>
                </a:cubicBezTo>
                <a:cubicBezTo>
                  <a:pt x="35668" y="72957"/>
                  <a:pt x="38809" y="73439"/>
                  <a:pt x="41773" y="74325"/>
                </a:cubicBezTo>
                <a:cubicBezTo>
                  <a:pt x="33439" y="83648"/>
                  <a:pt x="28372" y="95959"/>
                  <a:pt x="28372" y="109436"/>
                </a:cubicBezTo>
                <a:lnTo>
                  <a:pt x="28372" y="113489"/>
                </a:lnTo>
                <a:cubicBezTo>
                  <a:pt x="28372" y="116377"/>
                  <a:pt x="28980" y="119113"/>
                  <a:pt x="30070" y="121596"/>
                </a:cubicBezTo>
                <a:lnTo>
                  <a:pt x="8106" y="121596"/>
                </a:lnTo>
                <a:cubicBezTo>
                  <a:pt x="3623" y="121596"/>
                  <a:pt x="0" y="117973"/>
                  <a:pt x="0" y="113489"/>
                </a:cubicBezTo>
                <a:lnTo>
                  <a:pt x="0" y="105383"/>
                </a:lnTo>
                <a:close/>
                <a:moveTo>
                  <a:pt x="132058" y="121596"/>
                </a:moveTo>
                <a:cubicBezTo>
                  <a:pt x="133147" y="119113"/>
                  <a:pt x="133755" y="116377"/>
                  <a:pt x="133755" y="113489"/>
                </a:cubicBezTo>
                <a:lnTo>
                  <a:pt x="133755" y="109436"/>
                </a:lnTo>
                <a:cubicBezTo>
                  <a:pt x="133755" y="95959"/>
                  <a:pt x="128689" y="83648"/>
                  <a:pt x="120354" y="74325"/>
                </a:cubicBezTo>
                <a:cubicBezTo>
                  <a:pt x="123318" y="73439"/>
                  <a:pt x="126460" y="72957"/>
                  <a:pt x="129702" y="72957"/>
                </a:cubicBezTo>
                <a:cubicBezTo>
                  <a:pt x="147612" y="72957"/>
                  <a:pt x="162128" y="87473"/>
                  <a:pt x="162128" y="105383"/>
                </a:cubicBezTo>
                <a:lnTo>
                  <a:pt x="162128" y="113489"/>
                </a:lnTo>
                <a:cubicBezTo>
                  <a:pt x="162128" y="117973"/>
                  <a:pt x="158505" y="121596"/>
                  <a:pt x="154021" y="121596"/>
                </a:cubicBezTo>
                <a:lnTo>
                  <a:pt x="132058" y="121596"/>
                </a:lnTo>
                <a:close/>
                <a:moveTo>
                  <a:pt x="119569" y="40532"/>
                </a:moveTo>
                <a:cubicBezTo>
                  <a:pt x="119569" y="30465"/>
                  <a:pt x="127742" y="22293"/>
                  <a:pt x="137809" y="22293"/>
                </a:cubicBezTo>
                <a:cubicBezTo>
                  <a:pt x="147875" y="22293"/>
                  <a:pt x="156048" y="30465"/>
                  <a:pt x="156048" y="40532"/>
                </a:cubicBezTo>
                <a:cubicBezTo>
                  <a:pt x="156048" y="50598"/>
                  <a:pt x="147875" y="58771"/>
                  <a:pt x="137809" y="58771"/>
                </a:cubicBezTo>
                <a:cubicBezTo>
                  <a:pt x="127742" y="58771"/>
                  <a:pt x="119569" y="50598"/>
                  <a:pt x="119569" y="40532"/>
                </a:cubicBezTo>
                <a:close/>
                <a:moveTo>
                  <a:pt x="40532" y="109436"/>
                </a:moveTo>
                <a:cubicBezTo>
                  <a:pt x="40532" y="87042"/>
                  <a:pt x="58670" y="68904"/>
                  <a:pt x="81064" y="68904"/>
                </a:cubicBezTo>
                <a:cubicBezTo>
                  <a:pt x="103458" y="68904"/>
                  <a:pt x="121596" y="87042"/>
                  <a:pt x="121596" y="109436"/>
                </a:cubicBezTo>
                <a:lnTo>
                  <a:pt x="121596" y="113489"/>
                </a:lnTo>
                <a:cubicBezTo>
                  <a:pt x="121596" y="117973"/>
                  <a:pt x="117973" y="121596"/>
                  <a:pt x="113489" y="121596"/>
                </a:cubicBezTo>
                <a:lnTo>
                  <a:pt x="48638" y="121596"/>
                </a:lnTo>
                <a:cubicBezTo>
                  <a:pt x="44154" y="121596"/>
                  <a:pt x="40532" y="117973"/>
                  <a:pt x="40532" y="113489"/>
                </a:cubicBezTo>
                <a:lnTo>
                  <a:pt x="40532" y="109436"/>
                </a:lnTo>
                <a:close/>
              </a:path>
            </a:pathLst>
          </a:custGeom>
          <a:solidFill>
            <a:srgbClr val="C9A86A"/>
          </a:solidFill>
          <a:ln/>
        </p:spPr>
      </p:sp>
      <p:sp>
        <p:nvSpPr>
          <p:cNvPr id="33" name="Text 30"/>
          <p:cNvSpPr/>
          <p:nvPr/>
        </p:nvSpPr>
        <p:spPr>
          <a:xfrm>
            <a:off x="8071641" y="5178821"/>
            <a:ext cx="1463781" cy="1852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21" dirty="0">
                <a:solidFill>
                  <a:srgbClr val="2C3E50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Congregational recitation</a:t>
            </a:r>
            <a:endParaRPr lang="en-US" sz="1600" dirty="0"/>
          </a:p>
        </p:txBody>
      </p:sp>
      <p:sp>
        <p:nvSpPr>
          <p:cNvPr id="34" name="Shape 31"/>
          <p:cNvSpPr/>
          <p:nvPr/>
        </p:nvSpPr>
        <p:spPr>
          <a:xfrm>
            <a:off x="5118602" y="5785641"/>
            <a:ext cx="6698188" cy="824535"/>
          </a:xfrm>
          <a:custGeom>
            <a:avLst/>
            <a:gdLst/>
            <a:ahLst/>
            <a:cxnLst/>
            <a:rect l="l" t="t" r="r" b="b"/>
            <a:pathLst>
              <a:path w="6698188" h="824535">
                <a:moveTo>
                  <a:pt x="148235" y="0"/>
                </a:moveTo>
                <a:lnTo>
                  <a:pt x="6549954" y="0"/>
                </a:lnTo>
                <a:cubicBezTo>
                  <a:pt x="6631821" y="0"/>
                  <a:pt x="6698188" y="66367"/>
                  <a:pt x="6698188" y="148235"/>
                </a:cubicBezTo>
                <a:lnTo>
                  <a:pt x="6698188" y="676300"/>
                </a:lnTo>
                <a:cubicBezTo>
                  <a:pt x="6698188" y="758168"/>
                  <a:pt x="6631821" y="824535"/>
                  <a:pt x="6549954" y="824535"/>
                </a:cubicBezTo>
                <a:lnTo>
                  <a:pt x="148235" y="824535"/>
                </a:lnTo>
                <a:cubicBezTo>
                  <a:pt x="66367" y="824535"/>
                  <a:pt x="0" y="758168"/>
                  <a:pt x="0" y="676300"/>
                </a:cubicBezTo>
                <a:lnTo>
                  <a:pt x="0" y="148235"/>
                </a:lnTo>
                <a:cubicBezTo>
                  <a:pt x="0" y="66367"/>
                  <a:pt x="66367" y="0"/>
                  <a:pt x="148235" y="0"/>
                </a:cubicBezTo>
                <a:close/>
              </a:path>
            </a:pathLst>
          </a:custGeom>
          <a:gradFill rotWithShape="1" flip="none">
            <a:gsLst>
              <a:gs pos="0">
                <a:srgbClr val="C9A86A">
                  <a:alpha val="10000"/>
                </a:srgbClr>
              </a:gs>
              <a:gs pos="100000">
                <a:srgbClr val="C9A86A">
                  <a:alpha val="5000"/>
                </a:srgbClr>
              </a:gs>
            </a:gsLst>
            <a:lin ang="0" scaled="1"/>
          </a:gradFill>
          <a:ln w="12700">
            <a:solidFill>
              <a:srgbClr val="C9A86A">
                <a:alpha val="20000"/>
              </a:srgbClr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5364109" y="6086736"/>
            <a:ext cx="166760" cy="222347"/>
          </a:xfrm>
          <a:custGeom>
            <a:avLst/>
            <a:gdLst/>
            <a:ahLst/>
            <a:cxnLst/>
            <a:rect l="l" t="t" r="r" b="b"/>
            <a:pathLst>
              <a:path w="166760" h="222347">
                <a:moveTo>
                  <a:pt x="127198" y="166760"/>
                </a:moveTo>
                <a:cubicBezTo>
                  <a:pt x="130368" y="157076"/>
                  <a:pt x="136708" y="148303"/>
                  <a:pt x="143874" y="140747"/>
                </a:cubicBezTo>
                <a:cubicBezTo>
                  <a:pt x="158074" y="125808"/>
                  <a:pt x="166760" y="105615"/>
                  <a:pt x="166760" y="83380"/>
                </a:cubicBezTo>
                <a:cubicBezTo>
                  <a:pt x="166760" y="37347"/>
                  <a:pt x="129413" y="0"/>
                  <a:pt x="83380" y="0"/>
                </a:cubicBezTo>
                <a:cubicBezTo>
                  <a:pt x="37347" y="0"/>
                  <a:pt x="0" y="37347"/>
                  <a:pt x="0" y="83380"/>
                </a:cubicBezTo>
                <a:cubicBezTo>
                  <a:pt x="0" y="105615"/>
                  <a:pt x="8685" y="125808"/>
                  <a:pt x="22886" y="140747"/>
                </a:cubicBezTo>
                <a:cubicBezTo>
                  <a:pt x="30052" y="148303"/>
                  <a:pt x="36435" y="157076"/>
                  <a:pt x="39562" y="166760"/>
                </a:cubicBezTo>
                <a:lnTo>
                  <a:pt x="127154" y="166760"/>
                </a:lnTo>
                <a:close/>
                <a:moveTo>
                  <a:pt x="125070" y="187605"/>
                </a:moveTo>
                <a:lnTo>
                  <a:pt x="41690" y="187605"/>
                </a:lnTo>
                <a:lnTo>
                  <a:pt x="41690" y="194553"/>
                </a:lnTo>
                <a:cubicBezTo>
                  <a:pt x="41690" y="213748"/>
                  <a:pt x="57237" y="229295"/>
                  <a:pt x="76432" y="229295"/>
                </a:cubicBezTo>
                <a:lnTo>
                  <a:pt x="90328" y="229295"/>
                </a:lnTo>
                <a:cubicBezTo>
                  <a:pt x="109523" y="229295"/>
                  <a:pt x="125070" y="213748"/>
                  <a:pt x="125070" y="194553"/>
                </a:cubicBezTo>
                <a:lnTo>
                  <a:pt x="125070" y="187605"/>
                </a:lnTo>
                <a:close/>
                <a:moveTo>
                  <a:pt x="79906" y="48638"/>
                </a:moveTo>
                <a:cubicBezTo>
                  <a:pt x="62622" y="48638"/>
                  <a:pt x="48638" y="62622"/>
                  <a:pt x="48638" y="79906"/>
                </a:cubicBezTo>
                <a:cubicBezTo>
                  <a:pt x="48638" y="85682"/>
                  <a:pt x="43992" y="90328"/>
                  <a:pt x="38216" y="90328"/>
                </a:cubicBezTo>
                <a:cubicBezTo>
                  <a:pt x="32440" y="90328"/>
                  <a:pt x="27793" y="85682"/>
                  <a:pt x="27793" y="79906"/>
                </a:cubicBezTo>
                <a:cubicBezTo>
                  <a:pt x="27793" y="51114"/>
                  <a:pt x="51114" y="27793"/>
                  <a:pt x="79906" y="27793"/>
                </a:cubicBezTo>
                <a:cubicBezTo>
                  <a:pt x="85682" y="27793"/>
                  <a:pt x="90328" y="32440"/>
                  <a:pt x="90328" y="38216"/>
                </a:cubicBezTo>
                <a:cubicBezTo>
                  <a:pt x="90328" y="43992"/>
                  <a:pt x="85682" y="48638"/>
                  <a:pt x="79906" y="48638"/>
                </a:cubicBezTo>
                <a:close/>
              </a:path>
            </a:pathLst>
          </a:custGeom>
          <a:solidFill>
            <a:srgbClr val="C9A86A"/>
          </a:solidFill>
          <a:ln/>
        </p:spPr>
      </p:sp>
      <p:sp>
        <p:nvSpPr>
          <p:cNvPr id="36" name="Text 33"/>
          <p:cNvSpPr/>
          <p:nvPr/>
        </p:nvSpPr>
        <p:spPr>
          <a:xfrm>
            <a:off x="5732950" y="5975562"/>
            <a:ext cx="5966298" cy="444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67" b="1" dirty="0">
                <a:solidFill>
                  <a:srgbClr val="3A5A7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Ramadan is the perfect time to establish or strengthen your daily relationship with the Qur'an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7663" y="38100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spc="105" kern="0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Personal Growth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266700" y="647700"/>
            <a:ext cx="1165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3600" b="1" dirty="0">
                <a:solidFill>
                  <a:srgbClr val="3A5A7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Building Character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2847975" y="1219200"/>
            <a:ext cx="64960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dirty="0">
                <a:solidFill>
                  <a:srgbClr val="2C3E50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Ramadan naturally develops virtues that transform who you are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5763" y="1719263"/>
            <a:ext cx="3648075" cy="3914775"/>
          </a:xfrm>
          <a:custGeom>
            <a:avLst/>
            <a:gdLst/>
            <a:ahLst/>
            <a:cxnLst/>
            <a:rect l="l" t="t" r="r" b="b"/>
            <a:pathLst>
              <a:path w="3648075" h="3914775">
                <a:moveTo>
                  <a:pt x="228588" y="0"/>
                </a:moveTo>
                <a:lnTo>
                  <a:pt x="3419487" y="0"/>
                </a:lnTo>
                <a:cubicBezTo>
                  <a:pt x="3545732" y="0"/>
                  <a:pt x="3648075" y="102343"/>
                  <a:pt x="3648075" y="228588"/>
                </a:cubicBezTo>
                <a:lnTo>
                  <a:pt x="3648075" y="3686187"/>
                </a:lnTo>
                <a:cubicBezTo>
                  <a:pt x="3648075" y="3812432"/>
                  <a:pt x="3545732" y="3914775"/>
                  <a:pt x="3419487" y="3914775"/>
                </a:cubicBezTo>
                <a:lnTo>
                  <a:pt x="228588" y="3914775"/>
                </a:lnTo>
                <a:cubicBezTo>
                  <a:pt x="102343" y="3914775"/>
                  <a:pt x="0" y="3812432"/>
                  <a:pt x="0" y="3686187"/>
                </a:cubicBezTo>
                <a:lnTo>
                  <a:pt x="0" y="228588"/>
                </a:lnTo>
                <a:cubicBezTo>
                  <a:pt x="0" y="102427"/>
                  <a:pt x="102427" y="0"/>
                  <a:pt x="228588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7BA3C0">
                <a:alpha val="10196"/>
              </a:srgbClr>
            </a:solidFill>
            <a:prstDash val="solid"/>
          </a:ln>
          <a:effectLst>
            <a:outerShdw sx="100000" sy="100000" kx="0" ky="0" algn="bl" rotWithShape="0" blurRad="238125" dist="190500" dir="5400000">
              <a:srgbClr val="000000">
                <a:alpha val="10196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1828800" y="1952625"/>
            <a:ext cx="762000" cy="762000"/>
          </a:xfrm>
          <a:custGeom>
            <a:avLst/>
            <a:gdLst/>
            <a:ahLst/>
            <a:cxnLst/>
            <a:rect l="l" t="t" r="r" b="b"/>
            <a:pathLst>
              <a:path w="762000" h="762000">
                <a:moveTo>
                  <a:pt x="381000" y="0"/>
                </a:moveTo>
                <a:lnTo>
                  <a:pt x="381000" y="0"/>
                </a:lnTo>
                <a:cubicBezTo>
                  <a:pt x="591280" y="0"/>
                  <a:pt x="762000" y="170720"/>
                  <a:pt x="762000" y="381000"/>
                </a:cubicBezTo>
                <a:lnTo>
                  <a:pt x="762000" y="381000"/>
                </a:lnTo>
                <a:cubicBezTo>
                  <a:pt x="762000" y="591280"/>
                  <a:pt x="591280" y="762000"/>
                  <a:pt x="381000" y="762000"/>
                </a:cubicBezTo>
                <a:lnTo>
                  <a:pt x="381000" y="762000"/>
                </a:lnTo>
                <a:cubicBezTo>
                  <a:pt x="170720" y="762000"/>
                  <a:pt x="0" y="591280"/>
                  <a:pt x="0" y="381000"/>
                </a:cubicBezTo>
                <a:lnTo>
                  <a:pt x="0" y="381000"/>
                </a:lnTo>
                <a:cubicBezTo>
                  <a:pt x="0" y="170720"/>
                  <a:pt x="170720" y="0"/>
                  <a:pt x="381000" y="0"/>
                </a:cubicBezTo>
                <a:close/>
              </a:path>
            </a:pathLst>
          </a:custGeom>
          <a:gradFill rotWithShape="1" flip="none">
            <a:gsLst>
              <a:gs pos="0">
                <a:srgbClr val="C9A86A"/>
              </a:gs>
              <a:gs pos="100000">
                <a:srgbClr val="C9A86A">
                  <a:alpha val="60000"/>
                </a:srgbClr>
              </a:gs>
            </a:gsLst>
            <a:lin ang="2700000" scaled="1"/>
          </a:gradFill>
          <a:ln/>
          <a:effectLst>
            <a:outerShdw sx="100000" sy="100000" kx="0" ky="0" algn="bl" rotWithShape="0" blurRad="142875" dist="95250" dir="5400000">
              <a:srgbClr val="000000">
                <a:alpha val="10196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2081212" y="2162175"/>
            <a:ext cx="257175" cy="342900"/>
          </a:xfrm>
          <a:custGeom>
            <a:avLst/>
            <a:gdLst/>
            <a:ahLst/>
            <a:cxnLst/>
            <a:rect l="l" t="t" r="r" b="b"/>
            <a:pathLst>
              <a:path w="257175" h="342900">
                <a:moveTo>
                  <a:pt x="21431" y="0"/>
                </a:moveTo>
                <a:cubicBezTo>
                  <a:pt x="9577" y="0"/>
                  <a:pt x="0" y="9577"/>
                  <a:pt x="0" y="21431"/>
                </a:cubicBezTo>
                <a:cubicBezTo>
                  <a:pt x="0" y="33285"/>
                  <a:pt x="9577" y="42863"/>
                  <a:pt x="21431" y="42863"/>
                </a:cubicBezTo>
                <a:lnTo>
                  <a:pt x="21431" y="50229"/>
                </a:lnTo>
                <a:cubicBezTo>
                  <a:pt x="21431" y="78626"/>
                  <a:pt x="32750" y="105884"/>
                  <a:pt x="52841" y="125976"/>
                </a:cubicBezTo>
                <a:lnTo>
                  <a:pt x="98316" y="171450"/>
                </a:lnTo>
                <a:lnTo>
                  <a:pt x="52841" y="216924"/>
                </a:lnTo>
                <a:cubicBezTo>
                  <a:pt x="32750" y="237016"/>
                  <a:pt x="21431" y="264274"/>
                  <a:pt x="21431" y="292671"/>
                </a:cubicBezTo>
                <a:lnTo>
                  <a:pt x="21431" y="300038"/>
                </a:lnTo>
                <a:cubicBezTo>
                  <a:pt x="9577" y="300038"/>
                  <a:pt x="0" y="309615"/>
                  <a:pt x="0" y="321469"/>
                </a:cubicBezTo>
                <a:cubicBezTo>
                  <a:pt x="0" y="333323"/>
                  <a:pt x="9577" y="342900"/>
                  <a:pt x="21431" y="342900"/>
                </a:cubicBezTo>
                <a:lnTo>
                  <a:pt x="235744" y="342900"/>
                </a:lnTo>
                <a:cubicBezTo>
                  <a:pt x="247598" y="342900"/>
                  <a:pt x="257175" y="333323"/>
                  <a:pt x="257175" y="321469"/>
                </a:cubicBezTo>
                <a:cubicBezTo>
                  <a:pt x="257175" y="309615"/>
                  <a:pt x="247598" y="300038"/>
                  <a:pt x="235744" y="300038"/>
                </a:cubicBezTo>
                <a:lnTo>
                  <a:pt x="235744" y="292671"/>
                </a:lnTo>
                <a:cubicBezTo>
                  <a:pt x="235744" y="264274"/>
                  <a:pt x="224425" y="237016"/>
                  <a:pt x="204334" y="216924"/>
                </a:cubicBezTo>
                <a:lnTo>
                  <a:pt x="158859" y="171450"/>
                </a:lnTo>
                <a:lnTo>
                  <a:pt x="204334" y="125976"/>
                </a:lnTo>
                <a:cubicBezTo>
                  <a:pt x="224425" y="105884"/>
                  <a:pt x="235744" y="78626"/>
                  <a:pt x="235744" y="50229"/>
                </a:cubicBezTo>
                <a:lnTo>
                  <a:pt x="235744" y="42862"/>
                </a:lnTo>
                <a:cubicBezTo>
                  <a:pt x="247598" y="42862"/>
                  <a:pt x="257175" y="33285"/>
                  <a:pt x="257175" y="21431"/>
                </a:cubicBezTo>
                <a:cubicBezTo>
                  <a:pt x="257175" y="9577"/>
                  <a:pt x="247598" y="0"/>
                  <a:pt x="235744" y="0"/>
                </a:cubicBezTo>
                <a:lnTo>
                  <a:pt x="21431" y="0"/>
                </a:lnTo>
                <a:close/>
                <a:moveTo>
                  <a:pt x="64294" y="50229"/>
                </a:moveTo>
                <a:lnTo>
                  <a:pt x="64294" y="42863"/>
                </a:lnTo>
                <a:lnTo>
                  <a:pt x="192881" y="42863"/>
                </a:lnTo>
                <a:lnTo>
                  <a:pt x="192881" y="50229"/>
                </a:lnTo>
                <a:cubicBezTo>
                  <a:pt x="192881" y="62954"/>
                  <a:pt x="189131" y="75277"/>
                  <a:pt x="182166" y="85725"/>
                </a:cubicBezTo>
                <a:lnTo>
                  <a:pt x="75009" y="85725"/>
                </a:lnTo>
                <a:cubicBezTo>
                  <a:pt x="68111" y="75277"/>
                  <a:pt x="64294" y="62954"/>
                  <a:pt x="64294" y="50229"/>
                </a:cubicBezTo>
                <a:close/>
                <a:moveTo>
                  <a:pt x="75009" y="257175"/>
                </a:moveTo>
                <a:cubicBezTo>
                  <a:pt x="77353" y="253625"/>
                  <a:pt x="80099" y="250277"/>
                  <a:pt x="83113" y="247196"/>
                </a:cubicBezTo>
                <a:lnTo>
                  <a:pt x="128588" y="201722"/>
                </a:lnTo>
                <a:lnTo>
                  <a:pt x="174062" y="247196"/>
                </a:lnTo>
                <a:cubicBezTo>
                  <a:pt x="177143" y="250277"/>
                  <a:pt x="179822" y="253625"/>
                  <a:pt x="182233" y="257175"/>
                </a:cubicBezTo>
                <a:lnTo>
                  <a:pt x="75009" y="257175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8" name="Text 6"/>
          <p:cNvSpPr/>
          <p:nvPr/>
        </p:nvSpPr>
        <p:spPr>
          <a:xfrm>
            <a:off x="561975" y="2905125"/>
            <a:ext cx="32956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3A5A7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Patience (Sabr)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19125" y="3362325"/>
            <a:ext cx="325755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2C3E50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Every moment of fasting builds patience. From dawn to sunset, you learn to wait with grace, control your desires, and maintain composure even when hungry or tired.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23888" y="4891088"/>
            <a:ext cx="3171825" cy="504825"/>
          </a:xfrm>
          <a:custGeom>
            <a:avLst/>
            <a:gdLst/>
            <a:ahLst/>
            <a:cxnLst/>
            <a:rect l="l" t="t" r="r" b="b"/>
            <a:pathLst>
              <a:path w="3171825" h="504825">
                <a:moveTo>
                  <a:pt x="114302" y="0"/>
                </a:moveTo>
                <a:lnTo>
                  <a:pt x="3057523" y="0"/>
                </a:lnTo>
                <a:cubicBezTo>
                  <a:pt x="3120650" y="0"/>
                  <a:pt x="3171825" y="51175"/>
                  <a:pt x="3171825" y="114302"/>
                </a:cubicBezTo>
                <a:lnTo>
                  <a:pt x="3171825" y="390523"/>
                </a:lnTo>
                <a:cubicBezTo>
                  <a:pt x="3171825" y="453650"/>
                  <a:pt x="3120650" y="504825"/>
                  <a:pt x="3057523" y="504825"/>
                </a:cubicBezTo>
                <a:lnTo>
                  <a:pt x="114302" y="504825"/>
                </a:lnTo>
                <a:cubicBezTo>
                  <a:pt x="51175" y="504825"/>
                  <a:pt x="0" y="453650"/>
                  <a:pt x="0" y="390523"/>
                </a:cubicBezTo>
                <a:lnTo>
                  <a:pt x="0" y="114302"/>
                </a:lnTo>
                <a:cubicBezTo>
                  <a:pt x="0" y="51175"/>
                  <a:pt x="51175" y="0"/>
                  <a:pt x="114302" y="0"/>
                </a:cubicBezTo>
                <a:close/>
              </a:path>
            </a:pathLst>
          </a:custGeom>
          <a:solidFill>
            <a:srgbClr val="C9A86A">
              <a:alpha val="5098"/>
            </a:srgbClr>
          </a:solidFill>
          <a:ln w="12700">
            <a:solidFill>
              <a:srgbClr val="C9A86A">
                <a:alpha val="2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47713" y="5048250"/>
            <a:ext cx="2924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2C3E50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"Indeed, Allah is with the patient." — Qur'an 2:153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271963" y="1719263"/>
            <a:ext cx="3648075" cy="3914775"/>
          </a:xfrm>
          <a:custGeom>
            <a:avLst/>
            <a:gdLst/>
            <a:ahLst/>
            <a:cxnLst/>
            <a:rect l="l" t="t" r="r" b="b"/>
            <a:pathLst>
              <a:path w="3648075" h="3914775">
                <a:moveTo>
                  <a:pt x="228588" y="0"/>
                </a:moveTo>
                <a:lnTo>
                  <a:pt x="3419487" y="0"/>
                </a:lnTo>
                <a:cubicBezTo>
                  <a:pt x="3545732" y="0"/>
                  <a:pt x="3648075" y="102343"/>
                  <a:pt x="3648075" y="228588"/>
                </a:cubicBezTo>
                <a:lnTo>
                  <a:pt x="3648075" y="3686187"/>
                </a:lnTo>
                <a:cubicBezTo>
                  <a:pt x="3648075" y="3812432"/>
                  <a:pt x="3545732" y="3914775"/>
                  <a:pt x="3419487" y="3914775"/>
                </a:cubicBezTo>
                <a:lnTo>
                  <a:pt x="228588" y="3914775"/>
                </a:lnTo>
                <a:cubicBezTo>
                  <a:pt x="102343" y="3914775"/>
                  <a:pt x="0" y="3812432"/>
                  <a:pt x="0" y="3686187"/>
                </a:cubicBezTo>
                <a:lnTo>
                  <a:pt x="0" y="228588"/>
                </a:lnTo>
                <a:cubicBezTo>
                  <a:pt x="0" y="102427"/>
                  <a:pt x="102427" y="0"/>
                  <a:pt x="228588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7BA3C0">
                <a:alpha val="10196"/>
              </a:srgbClr>
            </a:solidFill>
            <a:prstDash val="solid"/>
          </a:ln>
          <a:effectLst>
            <a:outerShdw sx="100000" sy="100000" kx="0" ky="0" algn="bl" rotWithShape="0" blurRad="238125" dist="190500" dir="5400000">
              <a:srgbClr val="000000">
                <a:alpha val="10196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5715000" y="1952625"/>
            <a:ext cx="762000" cy="762000"/>
          </a:xfrm>
          <a:custGeom>
            <a:avLst/>
            <a:gdLst/>
            <a:ahLst/>
            <a:cxnLst/>
            <a:rect l="l" t="t" r="r" b="b"/>
            <a:pathLst>
              <a:path w="762000" h="762000">
                <a:moveTo>
                  <a:pt x="381000" y="0"/>
                </a:moveTo>
                <a:lnTo>
                  <a:pt x="381000" y="0"/>
                </a:lnTo>
                <a:cubicBezTo>
                  <a:pt x="591280" y="0"/>
                  <a:pt x="762000" y="170720"/>
                  <a:pt x="762000" y="381000"/>
                </a:cubicBezTo>
                <a:lnTo>
                  <a:pt x="762000" y="381000"/>
                </a:lnTo>
                <a:cubicBezTo>
                  <a:pt x="762000" y="591280"/>
                  <a:pt x="591280" y="762000"/>
                  <a:pt x="381000" y="762000"/>
                </a:cubicBezTo>
                <a:lnTo>
                  <a:pt x="381000" y="762000"/>
                </a:lnTo>
                <a:cubicBezTo>
                  <a:pt x="170720" y="762000"/>
                  <a:pt x="0" y="591280"/>
                  <a:pt x="0" y="381000"/>
                </a:cubicBezTo>
                <a:lnTo>
                  <a:pt x="0" y="381000"/>
                </a:lnTo>
                <a:cubicBezTo>
                  <a:pt x="0" y="170720"/>
                  <a:pt x="170720" y="0"/>
                  <a:pt x="381000" y="0"/>
                </a:cubicBezTo>
                <a:close/>
              </a:path>
            </a:pathLst>
          </a:custGeom>
          <a:gradFill rotWithShape="1" flip="none">
            <a:gsLst>
              <a:gs pos="0">
                <a:srgbClr val="3A5A7A"/>
              </a:gs>
              <a:gs pos="100000">
                <a:srgbClr val="7BA3C0"/>
              </a:gs>
            </a:gsLst>
            <a:lin ang="2700000" scaled="1"/>
          </a:gradFill>
          <a:ln/>
          <a:effectLst>
            <a:outerShdw sx="100000" sy="100000" kx="0" ky="0" algn="bl" rotWithShape="0" blurRad="142875" dist="95250" dir="5400000">
              <a:srgbClr val="000000">
                <a:alpha val="10196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5924550" y="2162175"/>
            <a:ext cx="342900" cy="342900"/>
          </a:xfrm>
          <a:custGeom>
            <a:avLst/>
            <a:gdLst/>
            <a:ahLst/>
            <a:cxnLst/>
            <a:rect l="l" t="t" r="r" b="b"/>
            <a:pathLst>
              <a:path w="342900" h="342900">
                <a:moveTo>
                  <a:pt x="342900" y="107156"/>
                </a:moveTo>
                <a:lnTo>
                  <a:pt x="342833" y="155778"/>
                </a:lnTo>
                <a:cubicBezTo>
                  <a:pt x="342833" y="185782"/>
                  <a:pt x="331046" y="214112"/>
                  <a:pt x="310753" y="235074"/>
                </a:cubicBezTo>
                <a:cubicBezTo>
                  <a:pt x="310552" y="183505"/>
                  <a:pt x="283897" y="135687"/>
                  <a:pt x="240164" y="108295"/>
                </a:cubicBezTo>
                <a:lnTo>
                  <a:pt x="238891" y="107491"/>
                </a:lnTo>
                <a:cubicBezTo>
                  <a:pt x="240566" y="105013"/>
                  <a:pt x="240767" y="101731"/>
                  <a:pt x="239159" y="98986"/>
                </a:cubicBezTo>
                <a:lnTo>
                  <a:pt x="197636" y="27057"/>
                </a:lnTo>
                <a:cubicBezTo>
                  <a:pt x="193216" y="19355"/>
                  <a:pt x="195828" y="9510"/>
                  <a:pt x="203530" y="5090"/>
                </a:cubicBezTo>
                <a:cubicBezTo>
                  <a:pt x="211232" y="670"/>
                  <a:pt x="221010" y="3349"/>
                  <a:pt x="225430" y="11050"/>
                </a:cubicBezTo>
                <a:lnTo>
                  <a:pt x="270971" y="89944"/>
                </a:lnTo>
                <a:lnTo>
                  <a:pt x="270971" y="89944"/>
                </a:lnTo>
                <a:lnTo>
                  <a:pt x="270971" y="89944"/>
                </a:lnTo>
                <a:lnTo>
                  <a:pt x="299971" y="140174"/>
                </a:lnTo>
                <a:lnTo>
                  <a:pt x="300038" y="107156"/>
                </a:lnTo>
                <a:cubicBezTo>
                  <a:pt x="300038" y="95302"/>
                  <a:pt x="309682" y="85725"/>
                  <a:pt x="321469" y="85725"/>
                </a:cubicBezTo>
                <a:cubicBezTo>
                  <a:pt x="333256" y="85725"/>
                  <a:pt x="342900" y="95369"/>
                  <a:pt x="342900" y="107156"/>
                </a:cubicBezTo>
                <a:close/>
                <a:moveTo>
                  <a:pt x="199846" y="83180"/>
                </a:moveTo>
                <a:cubicBezTo>
                  <a:pt x="190403" y="77286"/>
                  <a:pt x="179889" y="74675"/>
                  <a:pt x="169575" y="75076"/>
                </a:cubicBezTo>
                <a:lnTo>
                  <a:pt x="145130" y="32683"/>
                </a:lnTo>
                <a:cubicBezTo>
                  <a:pt x="140710" y="24981"/>
                  <a:pt x="143321" y="15136"/>
                  <a:pt x="151023" y="10716"/>
                </a:cubicBezTo>
                <a:cubicBezTo>
                  <a:pt x="158725" y="6295"/>
                  <a:pt x="168570" y="8907"/>
                  <a:pt x="172990" y="16609"/>
                </a:cubicBezTo>
                <a:lnTo>
                  <a:pt x="217929" y="94431"/>
                </a:lnTo>
                <a:lnTo>
                  <a:pt x="199846" y="83113"/>
                </a:lnTo>
                <a:close/>
                <a:moveTo>
                  <a:pt x="141915" y="59271"/>
                </a:moveTo>
                <a:lnTo>
                  <a:pt x="152899" y="78291"/>
                </a:lnTo>
                <a:cubicBezTo>
                  <a:pt x="142786" y="81975"/>
                  <a:pt x="133744" y="88739"/>
                  <a:pt x="127248" y="98182"/>
                </a:cubicBezTo>
                <a:lnTo>
                  <a:pt x="114054" y="75277"/>
                </a:lnTo>
                <a:cubicBezTo>
                  <a:pt x="109634" y="67575"/>
                  <a:pt x="112246" y="57730"/>
                  <a:pt x="119948" y="53310"/>
                </a:cubicBezTo>
                <a:cubicBezTo>
                  <a:pt x="127650" y="48890"/>
                  <a:pt x="137495" y="51502"/>
                  <a:pt x="141915" y="59204"/>
                </a:cubicBezTo>
                <a:close/>
                <a:moveTo>
                  <a:pt x="110840" y="101932"/>
                </a:moveTo>
                <a:lnTo>
                  <a:pt x="119211" y="116465"/>
                </a:lnTo>
                <a:cubicBezTo>
                  <a:pt x="117872" y="122225"/>
                  <a:pt x="117537" y="128186"/>
                  <a:pt x="118073" y="133945"/>
                </a:cubicBezTo>
                <a:lnTo>
                  <a:pt x="115193" y="133945"/>
                </a:lnTo>
                <a:lnTo>
                  <a:pt x="115193" y="133945"/>
                </a:lnTo>
                <a:lnTo>
                  <a:pt x="92154" y="133945"/>
                </a:lnTo>
                <a:lnTo>
                  <a:pt x="82979" y="118006"/>
                </a:lnTo>
                <a:cubicBezTo>
                  <a:pt x="78559" y="110304"/>
                  <a:pt x="81171" y="100459"/>
                  <a:pt x="88873" y="96039"/>
                </a:cubicBezTo>
                <a:cubicBezTo>
                  <a:pt x="96575" y="91619"/>
                  <a:pt x="106420" y="94231"/>
                  <a:pt x="110840" y="101932"/>
                </a:cubicBezTo>
                <a:close/>
                <a:moveTo>
                  <a:pt x="153300" y="117202"/>
                </a:moveTo>
                <a:cubicBezTo>
                  <a:pt x="159596" y="107156"/>
                  <a:pt x="172789" y="104142"/>
                  <a:pt x="182835" y="110371"/>
                </a:cubicBezTo>
                <a:lnTo>
                  <a:pt x="223153" y="135553"/>
                </a:lnTo>
                <a:cubicBezTo>
                  <a:pt x="257644" y="157185"/>
                  <a:pt x="278606" y="195024"/>
                  <a:pt x="278606" y="235744"/>
                </a:cubicBezTo>
                <a:lnTo>
                  <a:pt x="278606" y="241102"/>
                </a:lnTo>
                <a:cubicBezTo>
                  <a:pt x="278606" y="297292"/>
                  <a:pt x="232998" y="342900"/>
                  <a:pt x="176808" y="342900"/>
                </a:cubicBezTo>
                <a:lnTo>
                  <a:pt x="58936" y="342900"/>
                </a:lnTo>
                <a:cubicBezTo>
                  <a:pt x="50029" y="342900"/>
                  <a:pt x="42863" y="335734"/>
                  <a:pt x="42863" y="326827"/>
                </a:cubicBezTo>
                <a:cubicBezTo>
                  <a:pt x="42863" y="317919"/>
                  <a:pt x="50029" y="310753"/>
                  <a:pt x="58936" y="310753"/>
                </a:cubicBezTo>
                <a:lnTo>
                  <a:pt x="120551" y="310753"/>
                </a:lnTo>
                <a:cubicBezTo>
                  <a:pt x="124971" y="310753"/>
                  <a:pt x="128588" y="307137"/>
                  <a:pt x="128588" y="302716"/>
                </a:cubicBezTo>
                <a:cubicBezTo>
                  <a:pt x="128588" y="298296"/>
                  <a:pt x="124971" y="294680"/>
                  <a:pt x="120551" y="294680"/>
                </a:cubicBezTo>
                <a:lnTo>
                  <a:pt x="37505" y="294680"/>
                </a:lnTo>
                <a:cubicBezTo>
                  <a:pt x="28597" y="294680"/>
                  <a:pt x="21431" y="287514"/>
                  <a:pt x="21431" y="278606"/>
                </a:cubicBezTo>
                <a:cubicBezTo>
                  <a:pt x="21431" y="269699"/>
                  <a:pt x="28597" y="262533"/>
                  <a:pt x="37505" y="262533"/>
                </a:cubicBezTo>
                <a:lnTo>
                  <a:pt x="120551" y="262533"/>
                </a:lnTo>
                <a:cubicBezTo>
                  <a:pt x="124971" y="262533"/>
                  <a:pt x="128588" y="258916"/>
                  <a:pt x="128588" y="254496"/>
                </a:cubicBezTo>
                <a:cubicBezTo>
                  <a:pt x="128588" y="250076"/>
                  <a:pt x="124971" y="246459"/>
                  <a:pt x="120551" y="246459"/>
                </a:cubicBezTo>
                <a:lnTo>
                  <a:pt x="16073" y="246459"/>
                </a:lnTo>
                <a:cubicBezTo>
                  <a:pt x="7166" y="246459"/>
                  <a:pt x="0" y="239293"/>
                  <a:pt x="0" y="230386"/>
                </a:cubicBezTo>
                <a:cubicBezTo>
                  <a:pt x="0" y="221479"/>
                  <a:pt x="7166" y="214313"/>
                  <a:pt x="16073" y="214313"/>
                </a:cubicBezTo>
                <a:lnTo>
                  <a:pt x="120551" y="214313"/>
                </a:lnTo>
                <a:cubicBezTo>
                  <a:pt x="124971" y="214313"/>
                  <a:pt x="128588" y="210696"/>
                  <a:pt x="128588" y="206276"/>
                </a:cubicBezTo>
                <a:cubicBezTo>
                  <a:pt x="128588" y="201856"/>
                  <a:pt x="124971" y="198239"/>
                  <a:pt x="120551" y="198239"/>
                </a:cubicBezTo>
                <a:lnTo>
                  <a:pt x="37505" y="198239"/>
                </a:lnTo>
                <a:cubicBezTo>
                  <a:pt x="28597" y="198239"/>
                  <a:pt x="21431" y="191073"/>
                  <a:pt x="21431" y="182166"/>
                </a:cubicBezTo>
                <a:cubicBezTo>
                  <a:pt x="21431" y="173258"/>
                  <a:pt x="28597" y="166092"/>
                  <a:pt x="37505" y="166092"/>
                </a:cubicBezTo>
                <a:lnTo>
                  <a:pt x="128588" y="166092"/>
                </a:lnTo>
                <a:lnTo>
                  <a:pt x="128588" y="166092"/>
                </a:lnTo>
                <a:lnTo>
                  <a:pt x="128588" y="166092"/>
                </a:lnTo>
                <a:lnTo>
                  <a:pt x="191006" y="166092"/>
                </a:lnTo>
                <a:lnTo>
                  <a:pt x="160065" y="146737"/>
                </a:lnTo>
                <a:cubicBezTo>
                  <a:pt x="150019" y="140442"/>
                  <a:pt x="147005" y="127248"/>
                  <a:pt x="153233" y="117202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4448175" y="2905125"/>
            <a:ext cx="32956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3A5A7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Gratitude (Shukr)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05325" y="3362325"/>
            <a:ext cx="325755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2C3E50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Breaking your fast makes you truly appreciate simple blessings—a glass of water, a date, a warm meal. This gratitude extends beyond Ramadan to all aspects of life.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4510088" y="4700588"/>
            <a:ext cx="3171825" cy="695325"/>
          </a:xfrm>
          <a:custGeom>
            <a:avLst/>
            <a:gdLst/>
            <a:ahLst/>
            <a:cxnLst/>
            <a:rect l="l" t="t" r="r" b="b"/>
            <a:pathLst>
              <a:path w="3171825" h="695325">
                <a:moveTo>
                  <a:pt x="114298" y="0"/>
                </a:moveTo>
                <a:lnTo>
                  <a:pt x="3057527" y="0"/>
                </a:lnTo>
                <a:cubicBezTo>
                  <a:pt x="3120652" y="0"/>
                  <a:pt x="3171825" y="51173"/>
                  <a:pt x="3171825" y="114298"/>
                </a:cubicBezTo>
                <a:lnTo>
                  <a:pt x="3171825" y="581027"/>
                </a:lnTo>
                <a:cubicBezTo>
                  <a:pt x="3171825" y="644152"/>
                  <a:pt x="3120652" y="695325"/>
                  <a:pt x="3057527" y="695325"/>
                </a:cubicBezTo>
                <a:lnTo>
                  <a:pt x="114298" y="695325"/>
                </a:lnTo>
                <a:cubicBezTo>
                  <a:pt x="51173" y="695325"/>
                  <a:pt x="0" y="644152"/>
                  <a:pt x="0" y="581027"/>
                </a:cubicBezTo>
                <a:lnTo>
                  <a:pt x="0" y="114298"/>
                </a:lnTo>
                <a:cubicBezTo>
                  <a:pt x="0" y="51215"/>
                  <a:pt x="51215" y="0"/>
                  <a:pt x="114298" y="0"/>
                </a:cubicBezTo>
                <a:close/>
              </a:path>
            </a:pathLst>
          </a:custGeom>
          <a:solidFill>
            <a:srgbClr val="3A5A7A">
              <a:alpha val="5098"/>
            </a:srgbClr>
          </a:solidFill>
          <a:ln w="12700">
            <a:solidFill>
              <a:srgbClr val="3A5A7A">
                <a:alpha val="2000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633913" y="4857750"/>
            <a:ext cx="29241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2C3E50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"If you are grateful, I will surely increase you..." — Qur'an 14:7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8158163" y="1719263"/>
            <a:ext cx="3648075" cy="3914775"/>
          </a:xfrm>
          <a:custGeom>
            <a:avLst/>
            <a:gdLst/>
            <a:ahLst/>
            <a:cxnLst/>
            <a:rect l="l" t="t" r="r" b="b"/>
            <a:pathLst>
              <a:path w="3648075" h="3914775">
                <a:moveTo>
                  <a:pt x="228588" y="0"/>
                </a:moveTo>
                <a:lnTo>
                  <a:pt x="3419487" y="0"/>
                </a:lnTo>
                <a:cubicBezTo>
                  <a:pt x="3545732" y="0"/>
                  <a:pt x="3648075" y="102343"/>
                  <a:pt x="3648075" y="228588"/>
                </a:cubicBezTo>
                <a:lnTo>
                  <a:pt x="3648075" y="3686187"/>
                </a:lnTo>
                <a:cubicBezTo>
                  <a:pt x="3648075" y="3812432"/>
                  <a:pt x="3545732" y="3914775"/>
                  <a:pt x="3419487" y="3914775"/>
                </a:cubicBezTo>
                <a:lnTo>
                  <a:pt x="228588" y="3914775"/>
                </a:lnTo>
                <a:cubicBezTo>
                  <a:pt x="102343" y="3914775"/>
                  <a:pt x="0" y="3812432"/>
                  <a:pt x="0" y="3686187"/>
                </a:cubicBezTo>
                <a:lnTo>
                  <a:pt x="0" y="228588"/>
                </a:lnTo>
                <a:cubicBezTo>
                  <a:pt x="0" y="102427"/>
                  <a:pt x="102427" y="0"/>
                  <a:pt x="228588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7BA3C0">
                <a:alpha val="10196"/>
              </a:srgbClr>
            </a:solidFill>
            <a:prstDash val="solid"/>
          </a:ln>
          <a:effectLst>
            <a:outerShdw sx="100000" sy="100000" kx="0" ky="0" algn="bl" rotWithShape="0" blurRad="238125" dist="190500" dir="5400000">
              <a:srgbClr val="000000">
                <a:alpha val="10196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9601200" y="1952625"/>
            <a:ext cx="762000" cy="762000"/>
          </a:xfrm>
          <a:custGeom>
            <a:avLst/>
            <a:gdLst/>
            <a:ahLst/>
            <a:cxnLst/>
            <a:rect l="l" t="t" r="r" b="b"/>
            <a:pathLst>
              <a:path w="762000" h="762000">
                <a:moveTo>
                  <a:pt x="381000" y="0"/>
                </a:moveTo>
                <a:lnTo>
                  <a:pt x="381000" y="0"/>
                </a:lnTo>
                <a:cubicBezTo>
                  <a:pt x="591280" y="0"/>
                  <a:pt x="762000" y="170720"/>
                  <a:pt x="762000" y="381000"/>
                </a:cubicBezTo>
                <a:lnTo>
                  <a:pt x="762000" y="381000"/>
                </a:lnTo>
                <a:cubicBezTo>
                  <a:pt x="762000" y="591280"/>
                  <a:pt x="591280" y="762000"/>
                  <a:pt x="381000" y="762000"/>
                </a:cubicBezTo>
                <a:lnTo>
                  <a:pt x="381000" y="762000"/>
                </a:lnTo>
                <a:cubicBezTo>
                  <a:pt x="170720" y="762000"/>
                  <a:pt x="0" y="591280"/>
                  <a:pt x="0" y="381000"/>
                </a:cubicBezTo>
                <a:lnTo>
                  <a:pt x="0" y="381000"/>
                </a:lnTo>
                <a:cubicBezTo>
                  <a:pt x="0" y="170720"/>
                  <a:pt x="170720" y="0"/>
                  <a:pt x="381000" y="0"/>
                </a:cubicBezTo>
                <a:close/>
              </a:path>
            </a:pathLst>
          </a:custGeom>
          <a:gradFill rotWithShape="1" flip="none">
            <a:gsLst>
              <a:gs pos="0">
                <a:srgbClr val="7BA3C0"/>
              </a:gs>
              <a:gs pos="100000">
                <a:srgbClr val="7BA3C0">
                  <a:alpha val="60000"/>
                </a:srgbClr>
              </a:gs>
            </a:gsLst>
            <a:lin ang="2700000" scaled="1"/>
          </a:gradFill>
          <a:ln/>
          <a:effectLst>
            <a:outerShdw sx="100000" sy="100000" kx="0" ky="0" algn="bl" rotWithShape="0" blurRad="142875" dist="95250" dir="5400000">
              <a:srgbClr val="000000">
                <a:alpha val="10196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9767888" y="2162175"/>
            <a:ext cx="428625" cy="342900"/>
          </a:xfrm>
          <a:custGeom>
            <a:avLst/>
            <a:gdLst/>
            <a:ahLst/>
            <a:cxnLst/>
            <a:rect l="l" t="t" r="r" b="b"/>
            <a:pathLst>
              <a:path w="428625" h="342900">
                <a:moveTo>
                  <a:pt x="257175" y="21431"/>
                </a:moveTo>
                <a:lnTo>
                  <a:pt x="342900" y="21431"/>
                </a:lnTo>
                <a:cubicBezTo>
                  <a:pt x="354754" y="21431"/>
                  <a:pt x="364331" y="31008"/>
                  <a:pt x="364331" y="42863"/>
                </a:cubicBezTo>
                <a:cubicBezTo>
                  <a:pt x="364331" y="54717"/>
                  <a:pt x="354754" y="64294"/>
                  <a:pt x="342900" y="64294"/>
                </a:cubicBezTo>
                <a:lnTo>
                  <a:pt x="266819" y="64294"/>
                </a:lnTo>
                <a:cubicBezTo>
                  <a:pt x="263336" y="81573"/>
                  <a:pt x="251482" y="95838"/>
                  <a:pt x="235744" y="102669"/>
                </a:cubicBezTo>
                <a:lnTo>
                  <a:pt x="235744" y="300038"/>
                </a:lnTo>
                <a:lnTo>
                  <a:pt x="342900" y="300038"/>
                </a:lnTo>
                <a:cubicBezTo>
                  <a:pt x="354754" y="300038"/>
                  <a:pt x="364331" y="309615"/>
                  <a:pt x="364331" y="321469"/>
                </a:cubicBezTo>
                <a:cubicBezTo>
                  <a:pt x="364331" y="333323"/>
                  <a:pt x="354754" y="342900"/>
                  <a:pt x="342900" y="342900"/>
                </a:cubicBezTo>
                <a:lnTo>
                  <a:pt x="85725" y="342900"/>
                </a:lnTo>
                <a:cubicBezTo>
                  <a:pt x="73871" y="342900"/>
                  <a:pt x="64294" y="333323"/>
                  <a:pt x="64294" y="321469"/>
                </a:cubicBezTo>
                <a:cubicBezTo>
                  <a:pt x="64294" y="309615"/>
                  <a:pt x="73871" y="300038"/>
                  <a:pt x="85725" y="300038"/>
                </a:cubicBezTo>
                <a:lnTo>
                  <a:pt x="192881" y="300038"/>
                </a:lnTo>
                <a:lnTo>
                  <a:pt x="192881" y="102669"/>
                </a:lnTo>
                <a:cubicBezTo>
                  <a:pt x="177143" y="95771"/>
                  <a:pt x="165289" y="81506"/>
                  <a:pt x="161806" y="64294"/>
                </a:cubicBezTo>
                <a:lnTo>
                  <a:pt x="85725" y="64294"/>
                </a:lnTo>
                <a:cubicBezTo>
                  <a:pt x="73871" y="64294"/>
                  <a:pt x="64294" y="54717"/>
                  <a:pt x="64294" y="42863"/>
                </a:cubicBezTo>
                <a:cubicBezTo>
                  <a:pt x="64294" y="31008"/>
                  <a:pt x="73871" y="21431"/>
                  <a:pt x="85725" y="21431"/>
                </a:cubicBezTo>
                <a:lnTo>
                  <a:pt x="171450" y="21431"/>
                </a:lnTo>
                <a:cubicBezTo>
                  <a:pt x="181228" y="8439"/>
                  <a:pt x="196766" y="0"/>
                  <a:pt x="214313" y="0"/>
                </a:cubicBezTo>
                <a:cubicBezTo>
                  <a:pt x="231859" y="0"/>
                  <a:pt x="247397" y="8439"/>
                  <a:pt x="257175" y="21431"/>
                </a:cubicBezTo>
                <a:close/>
                <a:moveTo>
                  <a:pt x="294412" y="214313"/>
                </a:moveTo>
                <a:lnTo>
                  <a:pt x="391388" y="214313"/>
                </a:lnTo>
                <a:lnTo>
                  <a:pt x="342900" y="131132"/>
                </a:lnTo>
                <a:lnTo>
                  <a:pt x="294412" y="214313"/>
                </a:lnTo>
                <a:close/>
                <a:moveTo>
                  <a:pt x="342900" y="278606"/>
                </a:moveTo>
                <a:cubicBezTo>
                  <a:pt x="300774" y="278606"/>
                  <a:pt x="265748" y="255836"/>
                  <a:pt x="258514" y="225765"/>
                </a:cubicBezTo>
                <a:cubicBezTo>
                  <a:pt x="256773" y="218398"/>
                  <a:pt x="259184" y="210830"/>
                  <a:pt x="263002" y="204267"/>
                </a:cubicBezTo>
                <a:lnTo>
                  <a:pt x="326760" y="94967"/>
                </a:lnTo>
                <a:cubicBezTo>
                  <a:pt x="330108" y="89208"/>
                  <a:pt x="336270" y="85725"/>
                  <a:pt x="342900" y="85725"/>
                </a:cubicBezTo>
                <a:cubicBezTo>
                  <a:pt x="349530" y="85725"/>
                  <a:pt x="355692" y="89275"/>
                  <a:pt x="359040" y="94967"/>
                </a:cubicBezTo>
                <a:lnTo>
                  <a:pt x="422798" y="204267"/>
                </a:lnTo>
                <a:cubicBezTo>
                  <a:pt x="426616" y="210830"/>
                  <a:pt x="429027" y="218398"/>
                  <a:pt x="427286" y="225765"/>
                </a:cubicBezTo>
                <a:cubicBezTo>
                  <a:pt x="420053" y="255769"/>
                  <a:pt x="385026" y="278606"/>
                  <a:pt x="342900" y="278606"/>
                </a:cubicBezTo>
                <a:close/>
                <a:moveTo>
                  <a:pt x="84921" y="131132"/>
                </a:moveTo>
                <a:lnTo>
                  <a:pt x="36433" y="214313"/>
                </a:lnTo>
                <a:lnTo>
                  <a:pt x="133477" y="214313"/>
                </a:lnTo>
                <a:lnTo>
                  <a:pt x="84921" y="131132"/>
                </a:lnTo>
                <a:close/>
                <a:moveTo>
                  <a:pt x="603" y="225765"/>
                </a:moveTo>
                <a:cubicBezTo>
                  <a:pt x="-1139" y="218398"/>
                  <a:pt x="1272" y="210830"/>
                  <a:pt x="5090" y="204267"/>
                </a:cubicBezTo>
                <a:lnTo>
                  <a:pt x="68848" y="94967"/>
                </a:lnTo>
                <a:cubicBezTo>
                  <a:pt x="72197" y="89208"/>
                  <a:pt x="78358" y="85725"/>
                  <a:pt x="84988" y="85725"/>
                </a:cubicBezTo>
                <a:cubicBezTo>
                  <a:pt x="91619" y="85725"/>
                  <a:pt x="97780" y="89275"/>
                  <a:pt x="101129" y="94967"/>
                </a:cubicBezTo>
                <a:lnTo>
                  <a:pt x="164887" y="204267"/>
                </a:lnTo>
                <a:cubicBezTo>
                  <a:pt x="168704" y="210830"/>
                  <a:pt x="171115" y="218398"/>
                  <a:pt x="169374" y="225765"/>
                </a:cubicBezTo>
                <a:cubicBezTo>
                  <a:pt x="162141" y="255769"/>
                  <a:pt x="127114" y="278606"/>
                  <a:pt x="84988" y="278606"/>
                </a:cubicBezTo>
                <a:cubicBezTo>
                  <a:pt x="42862" y="278606"/>
                  <a:pt x="7836" y="255836"/>
                  <a:pt x="603" y="225765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8334375" y="2905125"/>
            <a:ext cx="32956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3A5A7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Self-Control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391525" y="3362325"/>
            <a:ext cx="325755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2C3E50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Fasting teaches you to manage emotions, avoid arguments, and maintain positive behavior. You learn that you have the power to choose your responses.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8396288" y="4891088"/>
            <a:ext cx="3171825" cy="504825"/>
          </a:xfrm>
          <a:custGeom>
            <a:avLst/>
            <a:gdLst/>
            <a:ahLst/>
            <a:cxnLst/>
            <a:rect l="l" t="t" r="r" b="b"/>
            <a:pathLst>
              <a:path w="3171825" h="504825">
                <a:moveTo>
                  <a:pt x="114302" y="0"/>
                </a:moveTo>
                <a:lnTo>
                  <a:pt x="3057523" y="0"/>
                </a:lnTo>
                <a:cubicBezTo>
                  <a:pt x="3120650" y="0"/>
                  <a:pt x="3171825" y="51175"/>
                  <a:pt x="3171825" y="114302"/>
                </a:cubicBezTo>
                <a:lnTo>
                  <a:pt x="3171825" y="390523"/>
                </a:lnTo>
                <a:cubicBezTo>
                  <a:pt x="3171825" y="453650"/>
                  <a:pt x="3120650" y="504825"/>
                  <a:pt x="3057523" y="504825"/>
                </a:cubicBezTo>
                <a:lnTo>
                  <a:pt x="114302" y="504825"/>
                </a:lnTo>
                <a:cubicBezTo>
                  <a:pt x="51175" y="504825"/>
                  <a:pt x="0" y="453650"/>
                  <a:pt x="0" y="390523"/>
                </a:cubicBezTo>
                <a:lnTo>
                  <a:pt x="0" y="114302"/>
                </a:lnTo>
                <a:cubicBezTo>
                  <a:pt x="0" y="51175"/>
                  <a:pt x="51175" y="0"/>
                  <a:pt x="114302" y="0"/>
                </a:cubicBezTo>
                <a:close/>
              </a:path>
            </a:pathLst>
          </a:custGeom>
          <a:solidFill>
            <a:srgbClr val="7BA3C0">
              <a:alpha val="5098"/>
            </a:srgbClr>
          </a:solidFill>
          <a:ln w="12700">
            <a:solidFill>
              <a:srgbClr val="7BA3C0">
                <a:alpha val="2000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520113" y="5048250"/>
            <a:ext cx="2924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2C3E50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True strength is controlling yourself when tested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381000" y="5829300"/>
            <a:ext cx="11430000" cy="647700"/>
          </a:xfrm>
          <a:custGeom>
            <a:avLst/>
            <a:gdLst/>
            <a:ahLst/>
            <a:cxnLst/>
            <a:rect l="l" t="t" r="r" b="b"/>
            <a:pathLst>
              <a:path w="11430000" h="647700">
                <a:moveTo>
                  <a:pt x="152397" y="0"/>
                </a:moveTo>
                <a:lnTo>
                  <a:pt x="11277603" y="0"/>
                </a:lnTo>
                <a:cubicBezTo>
                  <a:pt x="11361769" y="0"/>
                  <a:pt x="11430000" y="68231"/>
                  <a:pt x="11430000" y="152397"/>
                </a:cubicBezTo>
                <a:lnTo>
                  <a:pt x="11430000" y="495303"/>
                </a:lnTo>
                <a:cubicBezTo>
                  <a:pt x="11430000" y="579469"/>
                  <a:pt x="11361769" y="647700"/>
                  <a:pt x="11277603" y="647700"/>
                </a:cubicBezTo>
                <a:lnTo>
                  <a:pt x="152397" y="647700"/>
                </a:lnTo>
                <a:cubicBezTo>
                  <a:pt x="68231" y="647700"/>
                  <a:pt x="0" y="579469"/>
                  <a:pt x="0" y="495303"/>
                </a:cubicBezTo>
                <a:lnTo>
                  <a:pt x="0" y="152397"/>
                </a:lnTo>
                <a:cubicBezTo>
                  <a:pt x="0" y="68287"/>
                  <a:pt x="68287" y="0"/>
                  <a:pt x="152397" y="0"/>
                </a:cubicBezTo>
                <a:close/>
              </a:path>
            </a:pathLst>
          </a:custGeom>
          <a:gradFill rotWithShape="1" flip="none">
            <a:gsLst>
              <a:gs pos="0">
                <a:srgbClr val="3A5A7A"/>
              </a:gs>
              <a:gs pos="100000">
                <a:srgbClr val="7BA3C0"/>
              </a:gs>
            </a:gsLst>
            <a:lin ang="0" scaled="1"/>
          </a:gradFill>
          <a:ln/>
          <a:effectLst>
            <a:outerShdw sx="100000" sy="100000" kx="0" ky="0" algn="bl" rotWithShape="0" blurRad="142875" dist="95250" dir="5400000">
              <a:srgbClr val="000000">
                <a:alpha val="10196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1456432" y="603885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07603" y="38889"/>
                </a:moveTo>
                <a:lnTo>
                  <a:pt x="114300" y="48131"/>
                </a:lnTo>
                <a:lnTo>
                  <a:pt x="120997" y="38889"/>
                </a:lnTo>
                <a:cubicBezTo>
                  <a:pt x="132159" y="23440"/>
                  <a:pt x="150108" y="14288"/>
                  <a:pt x="169173" y="14288"/>
                </a:cubicBezTo>
                <a:cubicBezTo>
                  <a:pt x="201990" y="14288"/>
                  <a:pt x="228600" y="40898"/>
                  <a:pt x="228600" y="73715"/>
                </a:cubicBezTo>
                <a:lnTo>
                  <a:pt x="228600" y="74875"/>
                </a:lnTo>
                <a:cubicBezTo>
                  <a:pt x="228600" y="124971"/>
                  <a:pt x="166137" y="183148"/>
                  <a:pt x="133543" y="208017"/>
                </a:cubicBezTo>
                <a:cubicBezTo>
                  <a:pt x="128007" y="212214"/>
                  <a:pt x="121221" y="214313"/>
                  <a:pt x="114300" y="214313"/>
                </a:cubicBezTo>
                <a:cubicBezTo>
                  <a:pt x="107379" y="214313"/>
                  <a:pt x="100548" y="212259"/>
                  <a:pt x="95057" y="208017"/>
                </a:cubicBezTo>
                <a:cubicBezTo>
                  <a:pt x="62463" y="183148"/>
                  <a:pt x="0" y="124971"/>
                  <a:pt x="0" y="74875"/>
                </a:cubicBezTo>
                <a:lnTo>
                  <a:pt x="0" y="73715"/>
                </a:lnTo>
                <a:cubicBezTo>
                  <a:pt x="0" y="40898"/>
                  <a:pt x="26610" y="14288"/>
                  <a:pt x="59427" y="14288"/>
                </a:cubicBezTo>
                <a:cubicBezTo>
                  <a:pt x="78492" y="14288"/>
                  <a:pt x="96441" y="23440"/>
                  <a:pt x="107603" y="38889"/>
                </a:cubicBezTo>
                <a:close/>
              </a:path>
            </a:pathLst>
          </a:custGeom>
          <a:solidFill>
            <a:srgbClr val="C9A86A"/>
          </a:solidFill>
          <a:ln/>
        </p:spPr>
      </p:sp>
      <p:sp>
        <p:nvSpPr>
          <p:cNvPr id="28" name="Text 26"/>
          <p:cNvSpPr/>
          <p:nvPr/>
        </p:nvSpPr>
        <p:spPr>
          <a:xfrm>
            <a:off x="1942207" y="6019800"/>
            <a:ext cx="83915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Ramadan helps you become more mindful of your actions and words, striving to embody the best Islamic values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10506819" y="603885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07603" y="38889"/>
                </a:moveTo>
                <a:lnTo>
                  <a:pt x="114300" y="48131"/>
                </a:lnTo>
                <a:lnTo>
                  <a:pt x="120997" y="38889"/>
                </a:lnTo>
                <a:cubicBezTo>
                  <a:pt x="132159" y="23440"/>
                  <a:pt x="150108" y="14288"/>
                  <a:pt x="169173" y="14288"/>
                </a:cubicBezTo>
                <a:cubicBezTo>
                  <a:pt x="201990" y="14288"/>
                  <a:pt x="228600" y="40898"/>
                  <a:pt x="228600" y="73715"/>
                </a:cubicBezTo>
                <a:lnTo>
                  <a:pt x="228600" y="74875"/>
                </a:lnTo>
                <a:cubicBezTo>
                  <a:pt x="228600" y="124971"/>
                  <a:pt x="166137" y="183148"/>
                  <a:pt x="133543" y="208017"/>
                </a:cubicBezTo>
                <a:cubicBezTo>
                  <a:pt x="128007" y="212214"/>
                  <a:pt x="121221" y="214313"/>
                  <a:pt x="114300" y="214313"/>
                </a:cubicBezTo>
                <a:cubicBezTo>
                  <a:pt x="107379" y="214313"/>
                  <a:pt x="100548" y="212259"/>
                  <a:pt x="95057" y="208017"/>
                </a:cubicBezTo>
                <a:cubicBezTo>
                  <a:pt x="62463" y="183148"/>
                  <a:pt x="0" y="124971"/>
                  <a:pt x="0" y="74875"/>
                </a:cubicBezTo>
                <a:lnTo>
                  <a:pt x="0" y="73715"/>
                </a:lnTo>
                <a:cubicBezTo>
                  <a:pt x="0" y="40898"/>
                  <a:pt x="26610" y="14288"/>
                  <a:pt x="59427" y="14288"/>
                </a:cubicBezTo>
                <a:cubicBezTo>
                  <a:pt x="78492" y="14288"/>
                  <a:pt x="96441" y="23440"/>
                  <a:pt x="107603" y="38889"/>
                </a:cubicBezTo>
                <a:close/>
              </a:path>
            </a:pathLst>
          </a:custGeom>
          <a:solidFill>
            <a:srgbClr val="C9A86A"/>
          </a:solidFill>
          <a:ln/>
        </p:spPr>
      </p:sp>
    </p:spTree>
  </p:cSld>
  <p:clrMapOvr>
    <a:masterClrMapping/>
  </p:clrMapOvr>
  <p:transition>
    <p:fade/>
    <p:spd val="me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7191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105" kern="0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Togetherness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47700"/>
            <a:ext cx="73533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600" b="1" dirty="0">
                <a:solidFill>
                  <a:srgbClr val="3A5A7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Community &amp;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3600" b="1" dirty="0">
                <a:solidFill>
                  <a:srgbClr val="3A5A7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Connection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5763" y="2024062"/>
            <a:ext cx="7115175" cy="1343025"/>
          </a:xfrm>
          <a:custGeom>
            <a:avLst/>
            <a:gdLst/>
            <a:ahLst/>
            <a:cxnLst/>
            <a:rect l="l" t="t" r="r" b="b"/>
            <a:pathLst>
              <a:path w="7115175" h="1343025">
                <a:moveTo>
                  <a:pt x="152406" y="0"/>
                </a:moveTo>
                <a:lnTo>
                  <a:pt x="6962769" y="0"/>
                </a:lnTo>
                <a:cubicBezTo>
                  <a:pt x="7046940" y="0"/>
                  <a:pt x="7115175" y="68235"/>
                  <a:pt x="7115175" y="152406"/>
                </a:cubicBezTo>
                <a:lnTo>
                  <a:pt x="7115175" y="1190619"/>
                </a:lnTo>
                <a:cubicBezTo>
                  <a:pt x="7115175" y="1274790"/>
                  <a:pt x="7046940" y="1343025"/>
                  <a:pt x="6962769" y="1343025"/>
                </a:cubicBezTo>
                <a:lnTo>
                  <a:pt x="152406" y="1343025"/>
                </a:lnTo>
                <a:cubicBezTo>
                  <a:pt x="68235" y="1343025"/>
                  <a:pt x="0" y="1274790"/>
                  <a:pt x="0" y="1190619"/>
                </a:cubicBezTo>
                <a:lnTo>
                  <a:pt x="0" y="152406"/>
                </a:lnTo>
                <a:cubicBezTo>
                  <a:pt x="0" y="68291"/>
                  <a:pt x="68291" y="0"/>
                  <a:pt x="152406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7BA3C0">
                <a:alpha val="10196"/>
              </a:srgbClr>
            </a:solidFill>
            <a:prstDash val="solid"/>
          </a:ln>
          <a:effectLst>
            <a:outerShdw sx="100000" sy="100000" kx="0" ky="0" algn="bl" rotWithShape="0" blurRad="142875" dist="95250" dir="5400000">
              <a:srgbClr val="000000">
                <a:alpha val="10196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19125" y="2257425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114302" y="0"/>
                </a:moveTo>
                <a:lnTo>
                  <a:pt x="419098" y="0"/>
                </a:lnTo>
                <a:cubicBezTo>
                  <a:pt x="482183" y="0"/>
                  <a:pt x="533400" y="51217"/>
                  <a:pt x="533400" y="114302"/>
                </a:cubicBezTo>
                <a:lnTo>
                  <a:pt x="533400" y="419098"/>
                </a:lnTo>
                <a:cubicBezTo>
                  <a:pt x="533400" y="482183"/>
                  <a:pt x="482183" y="533400"/>
                  <a:pt x="419098" y="533400"/>
                </a:cubicBezTo>
                <a:lnTo>
                  <a:pt x="114302" y="533400"/>
                </a:lnTo>
                <a:cubicBezTo>
                  <a:pt x="51217" y="533400"/>
                  <a:pt x="0" y="482183"/>
                  <a:pt x="0" y="419098"/>
                </a:cubicBezTo>
                <a:lnTo>
                  <a:pt x="0" y="114302"/>
                </a:lnTo>
                <a:cubicBezTo>
                  <a:pt x="0" y="51217"/>
                  <a:pt x="51217" y="0"/>
                  <a:pt x="114302" y="0"/>
                </a:cubicBezTo>
                <a:close/>
              </a:path>
            </a:pathLst>
          </a:custGeom>
          <a:solidFill>
            <a:srgbClr val="C9A86A">
              <a:alpha val="10196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771525" y="2409825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24033" y="3840"/>
                </a:moveTo>
                <a:cubicBezTo>
                  <a:pt x="118542" y="-1250"/>
                  <a:pt x="110058" y="-1250"/>
                  <a:pt x="104611" y="3840"/>
                </a:cubicBezTo>
                <a:lnTo>
                  <a:pt x="4599" y="96709"/>
                </a:lnTo>
                <a:cubicBezTo>
                  <a:pt x="313" y="100727"/>
                  <a:pt x="-1116" y="106933"/>
                  <a:pt x="1027" y="112380"/>
                </a:cubicBezTo>
                <a:cubicBezTo>
                  <a:pt x="3170" y="117827"/>
                  <a:pt x="8394" y="121444"/>
                  <a:pt x="14288" y="121444"/>
                </a:cubicBezTo>
                <a:lnTo>
                  <a:pt x="21431" y="121444"/>
                </a:lnTo>
                <a:lnTo>
                  <a:pt x="21431" y="200025"/>
                </a:lnTo>
                <a:cubicBezTo>
                  <a:pt x="21431" y="215786"/>
                  <a:pt x="34245" y="228600"/>
                  <a:pt x="50006" y="228600"/>
                </a:cubicBezTo>
                <a:lnTo>
                  <a:pt x="178594" y="228600"/>
                </a:lnTo>
                <a:cubicBezTo>
                  <a:pt x="194355" y="228600"/>
                  <a:pt x="207169" y="215786"/>
                  <a:pt x="207169" y="200025"/>
                </a:cubicBezTo>
                <a:lnTo>
                  <a:pt x="207169" y="121444"/>
                </a:lnTo>
                <a:lnTo>
                  <a:pt x="214313" y="121444"/>
                </a:lnTo>
                <a:cubicBezTo>
                  <a:pt x="220206" y="121444"/>
                  <a:pt x="225475" y="117827"/>
                  <a:pt x="227618" y="112380"/>
                </a:cubicBezTo>
                <a:cubicBezTo>
                  <a:pt x="229761" y="106933"/>
                  <a:pt x="228332" y="100682"/>
                  <a:pt x="224046" y="96709"/>
                </a:cubicBezTo>
                <a:lnTo>
                  <a:pt x="124033" y="3840"/>
                </a:lnTo>
                <a:close/>
                <a:moveTo>
                  <a:pt x="107156" y="142875"/>
                </a:moveTo>
                <a:lnTo>
                  <a:pt x="121444" y="142875"/>
                </a:lnTo>
                <a:cubicBezTo>
                  <a:pt x="133276" y="142875"/>
                  <a:pt x="142875" y="152474"/>
                  <a:pt x="142875" y="164306"/>
                </a:cubicBezTo>
                <a:lnTo>
                  <a:pt x="142875" y="207169"/>
                </a:lnTo>
                <a:lnTo>
                  <a:pt x="85725" y="207169"/>
                </a:lnTo>
                <a:lnTo>
                  <a:pt x="85725" y="164306"/>
                </a:lnTo>
                <a:cubicBezTo>
                  <a:pt x="85725" y="152474"/>
                  <a:pt x="95324" y="142875"/>
                  <a:pt x="107156" y="142875"/>
                </a:cubicBezTo>
                <a:close/>
              </a:path>
            </a:pathLst>
          </a:custGeom>
          <a:solidFill>
            <a:srgbClr val="C9A86A"/>
          </a:solidFill>
          <a:ln/>
        </p:spPr>
      </p:sp>
      <p:sp>
        <p:nvSpPr>
          <p:cNvPr id="7" name="Text 5"/>
          <p:cNvSpPr/>
          <p:nvPr/>
        </p:nvSpPr>
        <p:spPr>
          <a:xfrm>
            <a:off x="1343025" y="2257425"/>
            <a:ext cx="6019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3A5A7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Family Bonds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343025" y="2638425"/>
            <a:ext cx="600075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2C3E50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Ramadan brings families together for Suhoor (pre-dawn meal) and Iftar (breaking the fast). These shared moments strengthen relationships and create lasting memories.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385763" y="3567113"/>
            <a:ext cx="7115175" cy="1343025"/>
          </a:xfrm>
          <a:custGeom>
            <a:avLst/>
            <a:gdLst/>
            <a:ahLst/>
            <a:cxnLst/>
            <a:rect l="l" t="t" r="r" b="b"/>
            <a:pathLst>
              <a:path w="7115175" h="1343025">
                <a:moveTo>
                  <a:pt x="152406" y="0"/>
                </a:moveTo>
                <a:lnTo>
                  <a:pt x="6962769" y="0"/>
                </a:lnTo>
                <a:cubicBezTo>
                  <a:pt x="7046940" y="0"/>
                  <a:pt x="7115175" y="68235"/>
                  <a:pt x="7115175" y="152406"/>
                </a:cubicBezTo>
                <a:lnTo>
                  <a:pt x="7115175" y="1190619"/>
                </a:lnTo>
                <a:cubicBezTo>
                  <a:pt x="7115175" y="1274790"/>
                  <a:pt x="7046940" y="1343025"/>
                  <a:pt x="6962769" y="1343025"/>
                </a:cubicBezTo>
                <a:lnTo>
                  <a:pt x="152406" y="1343025"/>
                </a:lnTo>
                <a:cubicBezTo>
                  <a:pt x="68235" y="1343025"/>
                  <a:pt x="0" y="1274790"/>
                  <a:pt x="0" y="1190619"/>
                </a:cubicBezTo>
                <a:lnTo>
                  <a:pt x="0" y="152406"/>
                </a:lnTo>
                <a:cubicBezTo>
                  <a:pt x="0" y="68291"/>
                  <a:pt x="68291" y="0"/>
                  <a:pt x="152406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7BA3C0">
                <a:alpha val="10196"/>
              </a:srgbClr>
            </a:solidFill>
            <a:prstDash val="solid"/>
          </a:ln>
          <a:effectLst>
            <a:outerShdw sx="100000" sy="100000" kx="0" ky="0" algn="bl" rotWithShape="0" blurRad="142875" dist="95250" dir="5400000">
              <a:srgbClr val="000000">
                <a:alpha val="10196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619125" y="3800475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114302" y="0"/>
                </a:moveTo>
                <a:lnTo>
                  <a:pt x="419098" y="0"/>
                </a:lnTo>
                <a:cubicBezTo>
                  <a:pt x="482183" y="0"/>
                  <a:pt x="533400" y="51217"/>
                  <a:pt x="533400" y="114302"/>
                </a:cubicBezTo>
                <a:lnTo>
                  <a:pt x="533400" y="419098"/>
                </a:lnTo>
                <a:cubicBezTo>
                  <a:pt x="533400" y="482183"/>
                  <a:pt x="482183" y="533400"/>
                  <a:pt x="419098" y="533400"/>
                </a:cubicBezTo>
                <a:lnTo>
                  <a:pt x="114302" y="533400"/>
                </a:lnTo>
                <a:cubicBezTo>
                  <a:pt x="51217" y="533400"/>
                  <a:pt x="0" y="482183"/>
                  <a:pt x="0" y="419098"/>
                </a:cubicBezTo>
                <a:lnTo>
                  <a:pt x="0" y="114302"/>
                </a:lnTo>
                <a:cubicBezTo>
                  <a:pt x="0" y="51217"/>
                  <a:pt x="51217" y="0"/>
                  <a:pt x="114302" y="0"/>
                </a:cubicBezTo>
                <a:close/>
              </a:path>
            </a:pathLst>
          </a:custGeom>
          <a:solidFill>
            <a:srgbClr val="3A5A7A">
              <a:alpha val="10196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757238" y="3952875"/>
            <a:ext cx="257175" cy="228600"/>
          </a:xfrm>
          <a:custGeom>
            <a:avLst/>
            <a:gdLst/>
            <a:ahLst/>
            <a:cxnLst/>
            <a:rect l="l" t="t" r="r" b="b"/>
            <a:pathLst>
              <a:path w="257175" h="228600">
                <a:moveTo>
                  <a:pt x="124837" y="13841"/>
                </a:moveTo>
                <a:cubicBezTo>
                  <a:pt x="118542" y="5135"/>
                  <a:pt x="108451" y="0"/>
                  <a:pt x="97735" y="0"/>
                </a:cubicBezTo>
                <a:cubicBezTo>
                  <a:pt x="79251" y="0"/>
                  <a:pt x="64294" y="14957"/>
                  <a:pt x="64294" y="33442"/>
                </a:cubicBezTo>
                <a:lnTo>
                  <a:pt x="64294" y="34513"/>
                </a:lnTo>
                <a:cubicBezTo>
                  <a:pt x="64294" y="63267"/>
                  <a:pt x="100905" y="94074"/>
                  <a:pt x="118854" y="107424"/>
                </a:cubicBezTo>
                <a:cubicBezTo>
                  <a:pt x="124658" y="111755"/>
                  <a:pt x="132472" y="111755"/>
                  <a:pt x="138276" y="107424"/>
                </a:cubicBezTo>
                <a:cubicBezTo>
                  <a:pt x="156225" y="94030"/>
                  <a:pt x="192837" y="63267"/>
                  <a:pt x="192837" y="34513"/>
                </a:cubicBezTo>
                <a:lnTo>
                  <a:pt x="192837" y="33442"/>
                </a:lnTo>
                <a:cubicBezTo>
                  <a:pt x="192837" y="14957"/>
                  <a:pt x="177879" y="0"/>
                  <a:pt x="159395" y="0"/>
                </a:cubicBezTo>
                <a:cubicBezTo>
                  <a:pt x="148679" y="0"/>
                  <a:pt x="138589" y="5135"/>
                  <a:pt x="132293" y="13841"/>
                </a:cubicBezTo>
                <a:lnTo>
                  <a:pt x="128588" y="19065"/>
                </a:lnTo>
                <a:lnTo>
                  <a:pt x="124837" y="13841"/>
                </a:lnTo>
                <a:close/>
                <a:moveTo>
                  <a:pt x="48801" y="152474"/>
                </a:moveTo>
                <a:lnTo>
                  <a:pt x="29781" y="171450"/>
                </a:lnTo>
                <a:lnTo>
                  <a:pt x="14288" y="171450"/>
                </a:lnTo>
                <a:cubicBezTo>
                  <a:pt x="6385" y="171450"/>
                  <a:pt x="0" y="177835"/>
                  <a:pt x="0" y="185738"/>
                </a:cubicBezTo>
                <a:lnTo>
                  <a:pt x="0" y="214313"/>
                </a:lnTo>
                <a:cubicBezTo>
                  <a:pt x="0" y="222215"/>
                  <a:pt x="6385" y="228600"/>
                  <a:pt x="14288" y="228600"/>
                </a:cubicBezTo>
                <a:lnTo>
                  <a:pt x="157386" y="228600"/>
                </a:lnTo>
                <a:cubicBezTo>
                  <a:pt x="170334" y="228600"/>
                  <a:pt x="182969" y="224448"/>
                  <a:pt x="193417" y="216768"/>
                </a:cubicBezTo>
                <a:lnTo>
                  <a:pt x="249942" y="175111"/>
                </a:lnTo>
                <a:cubicBezTo>
                  <a:pt x="257889" y="169262"/>
                  <a:pt x="259586" y="158100"/>
                  <a:pt x="253737" y="150153"/>
                </a:cubicBezTo>
                <a:cubicBezTo>
                  <a:pt x="247888" y="142205"/>
                  <a:pt x="236726" y="140509"/>
                  <a:pt x="228779" y="146358"/>
                </a:cubicBezTo>
                <a:lnTo>
                  <a:pt x="175290" y="185738"/>
                </a:lnTo>
                <a:lnTo>
                  <a:pt x="125016" y="185738"/>
                </a:lnTo>
                <a:cubicBezTo>
                  <a:pt x="119077" y="185738"/>
                  <a:pt x="114300" y="180960"/>
                  <a:pt x="114300" y="175022"/>
                </a:cubicBezTo>
                <a:cubicBezTo>
                  <a:pt x="114300" y="169084"/>
                  <a:pt x="119077" y="164306"/>
                  <a:pt x="125016" y="164306"/>
                </a:cubicBezTo>
                <a:lnTo>
                  <a:pt x="157163" y="164306"/>
                </a:lnTo>
                <a:cubicBezTo>
                  <a:pt x="165065" y="164306"/>
                  <a:pt x="171450" y="157922"/>
                  <a:pt x="171450" y="150019"/>
                </a:cubicBezTo>
                <a:cubicBezTo>
                  <a:pt x="171450" y="142116"/>
                  <a:pt x="165065" y="135731"/>
                  <a:pt x="157163" y="135731"/>
                </a:cubicBezTo>
                <a:lnTo>
                  <a:pt x="89208" y="135731"/>
                </a:lnTo>
                <a:cubicBezTo>
                  <a:pt x="74072" y="135731"/>
                  <a:pt x="59516" y="141759"/>
                  <a:pt x="48801" y="152474"/>
                </a:cubicBezTo>
                <a:close/>
              </a:path>
            </a:pathLst>
          </a:custGeom>
          <a:solidFill>
            <a:srgbClr val="3A5A7A"/>
          </a:solidFill>
          <a:ln/>
        </p:spPr>
      </p:sp>
      <p:sp>
        <p:nvSpPr>
          <p:cNvPr id="12" name="Text 10"/>
          <p:cNvSpPr/>
          <p:nvPr/>
        </p:nvSpPr>
        <p:spPr>
          <a:xfrm>
            <a:off x="1343025" y="3800475"/>
            <a:ext cx="6019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3A5A7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Charity &amp; Giving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343025" y="4181475"/>
            <a:ext cx="600075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2C3E50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Muslims are encouraged to increase charity during Ramadan—Zakat (obligatory giving) and Sadaqah (voluntary charity). Helping others is a core part of the Ramadan experience.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385763" y="5110163"/>
            <a:ext cx="7115175" cy="1343025"/>
          </a:xfrm>
          <a:custGeom>
            <a:avLst/>
            <a:gdLst/>
            <a:ahLst/>
            <a:cxnLst/>
            <a:rect l="l" t="t" r="r" b="b"/>
            <a:pathLst>
              <a:path w="7115175" h="1343025">
                <a:moveTo>
                  <a:pt x="152406" y="0"/>
                </a:moveTo>
                <a:lnTo>
                  <a:pt x="6962769" y="0"/>
                </a:lnTo>
                <a:cubicBezTo>
                  <a:pt x="7046940" y="0"/>
                  <a:pt x="7115175" y="68235"/>
                  <a:pt x="7115175" y="152406"/>
                </a:cubicBezTo>
                <a:lnTo>
                  <a:pt x="7115175" y="1190619"/>
                </a:lnTo>
                <a:cubicBezTo>
                  <a:pt x="7115175" y="1274790"/>
                  <a:pt x="7046940" y="1343025"/>
                  <a:pt x="6962769" y="1343025"/>
                </a:cubicBezTo>
                <a:lnTo>
                  <a:pt x="152406" y="1343025"/>
                </a:lnTo>
                <a:cubicBezTo>
                  <a:pt x="68235" y="1343025"/>
                  <a:pt x="0" y="1274790"/>
                  <a:pt x="0" y="1190619"/>
                </a:cubicBezTo>
                <a:lnTo>
                  <a:pt x="0" y="152406"/>
                </a:lnTo>
                <a:cubicBezTo>
                  <a:pt x="0" y="68291"/>
                  <a:pt x="68291" y="0"/>
                  <a:pt x="152406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7BA3C0">
                <a:alpha val="10196"/>
              </a:srgbClr>
            </a:solidFill>
            <a:prstDash val="solid"/>
          </a:ln>
          <a:effectLst>
            <a:outerShdw sx="100000" sy="100000" kx="0" ky="0" algn="bl" rotWithShape="0" blurRad="142875" dist="95250" dir="5400000">
              <a:srgbClr val="000000">
                <a:alpha val="10196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619125" y="5343525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114302" y="0"/>
                </a:moveTo>
                <a:lnTo>
                  <a:pt x="419098" y="0"/>
                </a:lnTo>
                <a:cubicBezTo>
                  <a:pt x="482183" y="0"/>
                  <a:pt x="533400" y="51217"/>
                  <a:pt x="533400" y="114302"/>
                </a:cubicBezTo>
                <a:lnTo>
                  <a:pt x="533400" y="419098"/>
                </a:lnTo>
                <a:cubicBezTo>
                  <a:pt x="533400" y="482183"/>
                  <a:pt x="482183" y="533400"/>
                  <a:pt x="419098" y="533400"/>
                </a:cubicBezTo>
                <a:lnTo>
                  <a:pt x="114302" y="533400"/>
                </a:lnTo>
                <a:cubicBezTo>
                  <a:pt x="51217" y="533400"/>
                  <a:pt x="0" y="482183"/>
                  <a:pt x="0" y="419098"/>
                </a:cubicBezTo>
                <a:lnTo>
                  <a:pt x="0" y="114302"/>
                </a:lnTo>
                <a:cubicBezTo>
                  <a:pt x="0" y="51217"/>
                  <a:pt x="51217" y="0"/>
                  <a:pt x="114302" y="0"/>
                </a:cubicBezTo>
                <a:close/>
              </a:path>
            </a:pathLst>
          </a:custGeom>
          <a:solidFill>
            <a:srgbClr val="7BA3C0">
              <a:alpha val="10196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757238" y="5495925"/>
            <a:ext cx="257175" cy="228600"/>
          </a:xfrm>
          <a:custGeom>
            <a:avLst/>
            <a:gdLst/>
            <a:ahLst/>
            <a:cxnLst/>
            <a:rect l="l" t="t" r="r" b="b"/>
            <a:pathLst>
              <a:path w="257175" h="228600">
                <a:moveTo>
                  <a:pt x="78045" y="100013"/>
                </a:moveTo>
                <a:lnTo>
                  <a:pt x="179130" y="100013"/>
                </a:lnTo>
                <a:cubicBezTo>
                  <a:pt x="198552" y="100013"/>
                  <a:pt x="214313" y="84252"/>
                  <a:pt x="214313" y="64830"/>
                </a:cubicBezTo>
                <a:cubicBezTo>
                  <a:pt x="214313" y="53444"/>
                  <a:pt x="208821" y="42773"/>
                  <a:pt x="199534" y="36165"/>
                </a:cubicBezTo>
                <a:lnTo>
                  <a:pt x="132740" y="-11341"/>
                </a:lnTo>
                <a:cubicBezTo>
                  <a:pt x="130239" y="-13082"/>
                  <a:pt x="126936" y="-13082"/>
                  <a:pt x="124480" y="-11341"/>
                </a:cubicBezTo>
                <a:lnTo>
                  <a:pt x="57641" y="36165"/>
                </a:lnTo>
                <a:cubicBezTo>
                  <a:pt x="48354" y="42773"/>
                  <a:pt x="42863" y="53444"/>
                  <a:pt x="42863" y="64830"/>
                </a:cubicBezTo>
                <a:cubicBezTo>
                  <a:pt x="42863" y="84252"/>
                  <a:pt x="58623" y="100013"/>
                  <a:pt x="78045" y="100013"/>
                </a:cubicBezTo>
                <a:close/>
                <a:moveTo>
                  <a:pt x="228600" y="228600"/>
                </a:moveTo>
                <a:cubicBezTo>
                  <a:pt x="244361" y="228600"/>
                  <a:pt x="257175" y="215786"/>
                  <a:pt x="257175" y="200025"/>
                </a:cubicBezTo>
                <a:lnTo>
                  <a:pt x="257175" y="100013"/>
                </a:lnTo>
                <a:cubicBezTo>
                  <a:pt x="257175" y="92110"/>
                  <a:pt x="250790" y="85725"/>
                  <a:pt x="242888" y="85725"/>
                </a:cubicBezTo>
                <a:cubicBezTo>
                  <a:pt x="234985" y="85725"/>
                  <a:pt x="228600" y="92110"/>
                  <a:pt x="228600" y="100013"/>
                </a:cubicBezTo>
                <a:lnTo>
                  <a:pt x="228600" y="121444"/>
                </a:lnTo>
                <a:lnTo>
                  <a:pt x="28575" y="121444"/>
                </a:lnTo>
                <a:lnTo>
                  <a:pt x="28575" y="100013"/>
                </a:lnTo>
                <a:cubicBezTo>
                  <a:pt x="28575" y="92110"/>
                  <a:pt x="22190" y="85725"/>
                  <a:pt x="14288" y="85725"/>
                </a:cubicBezTo>
                <a:cubicBezTo>
                  <a:pt x="6385" y="85725"/>
                  <a:pt x="0" y="92110"/>
                  <a:pt x="0" y="100013"/>
                </a:cubicBezTo>
                <a:lnTo>
                  <a:pt x="0" y="200025"/>
                </a:lnTo>
                <a:cubicBezTo>
                  <a:pt x="0" y="215786"/>
                  <a:pt x="12814" y="228600"/>
                  <a:pt x="28575" y="228600"/>
                </a:cubicBezTo>
                <a:lnTo>
                  <a:pt x="228600" y="228600"/>
                </a:lnTo>
                <a:close/>
                <a:moveTo>
                  <a:pt x="107156" y="171450"/>
                </a:moveTo>
                <a:cubicBezTo>
                  <a:pt x="107156" y="159618"/>
                  <a:pt x="116756" y="150019"/>
                  <a:pt x="128588" y="150019"/>
                </a:cubicBezTo>
                <a:cubicBezTo>
                  <a:pt x="140419" y="150019"/>
                  <a:pt x="150019" y="159618"/>
                  <a:pt x="150019" y="171450"/>
                </a:cubicBezTo>
                <a:lnTo>
                  <a:pt x="150019" y="207169"/>
                </a:lnTo>
                <a:lnTo>
                  <a:pt x="107156" y="207169"/>
                </a:lnTo>
                <a:lnTo>
                  <a:pt x="107156" y="171450"/>
                </a:lnTo>
                <a:close/>
              </a:path>
            </a:pathLst>
          </a:custGeom>
          <a:solidFill>
            <a:srgbClr val="7BA3C0"/>
          </a:solidFill>
          <a:ln/>
        </p:spPr>
      </p:sp>
      <p:sp>
        <p:nvSpPr>
          <p:cNvPr id="17" name="Text 15"/>
          <p:cNvSpPr/>
          <p:nvPr/>
        </p:nvSpPr>
        <p:spPr>
          <a:xfrm>
            <a:off x="1343025" y="5343525"/>
            <a:ext cx="6019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3A5A7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Mosque Community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343025" y="5724525"/>
            <a:ext cx="600075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2C3E50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Mosques become vibrant centers of worship with increased prayers, Qur'an circles, and social gatherings. They provide a sense of belonging and shared purpose.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7810500" y="1132284"/>
            <a:ext cx="4000500" cy="4591050"/>
          </a:xfrm>
          <a:custGeom>
            <a:avLst/>
            <a:gdLst/>
            <a:ahLst/>
            <a:cxnLst/>
            <a:rect l="l" t="t" r="r" b="b"/>
            <a:pathLst>
              <a:path w="4000500" h="4591050">
                <a:moveTo>
                  <a:pt x="228589" y="0"/>
                </a:moveTo>
                <a:lnTo>
                  <a:pt x="3771911" y="0"/>
                </a:lnTo>
                <a:cubicBezTo>
                  <a:pt x="3898073" y="0"/>
                  <a:pt x="4000500" y="102427"/>
                  <a:pt x="4000500" y="228589"/>
                </a:cubicBezTo>
                <a:lnTo>
                  <a:pt x="4000500" y="4362461"/>
                </a:lnTo>
                <a:cubicBezTo>
                  <a:pt x="4000500" y="4488623"/>
                  <a:pt x="3898073" y="4591050"/>
                  <a:pt x="3771911" y="4591050"/>
                </a:cubicBezTo>
                <a:lnTo>
                  <a:pt x="228589" y="4591050"/>
                </a:lnTo>
                <a:cubicBezTo>
                  <a:pt x="102427" y="4591050"/>
                  <a:pt x="0" y="4488623"/>
                  <a:pt x="0" y="4362461"/>
                </a:cubicBezTo>
                <a:lnTo>
                  <a:pt x="0" y="228589"/>
                </a:lnTo>
                <a:cubicBezTo>
                  <a:pt x="0" y="102427"/>
                  <a:pt x="102427" y="0"/>
                  <a:pt x="228589" y="0"/>
                </a:cubicBezTo>
                <a:close/>
              </a:path>
            </a:pathLst>
          </a:custGeom>
          <a:gradFill rotWithShape="1" flip="none">
            <a:gsLst>
              <a:gs pos="0">
                <a:srgbClr val="3A5A7A"/>
              </a:gs>
              <a:gs pos="100000">
                <a:srgbClr val="7BA3C0"/>
              </a:gs>
            </a:gsLst>
            <a:lin ang="2700000" scaled="1"/>
          </a:gradFill>
          <a:ln/>
          <a:effectLst>
            <a:outerShdw sx="100000" sy="100000" kx="0" ky="0" algn="bl" rotWithShape="0" blurRad="476250" dist="238125" dir="5400000">
              <a:srgbClr val="000000">
                <a:alpha val="25098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10591800" y="-86916"/>
            <a:ext cx="2438400" cy="2438400"/>
          </a:xfrm>
          <a:custGeom>
            <a:avLst/>
            <a:gdLst/>
            <a:ahLst/>
            <a:cxnLst/>
            <a:rect l="l" t="t" r="r" b="b"/>
            <a:pathLst>
              <a:path w="2438400" h="2438400">
                <a:moveTo>
                  <a:pt x="1219200" y="0"/>
                </a:moveTo>
                <a:lnTo>
                  <a:pt x="1219200" y="0"/>
                </a:lnTo>
                <a:cubicBezTo>
                  <a:pt x="1892095" y="0"/>
                  <a:pt x="2438400" y="546305"/>
                  <a:pt x="2438400" y="1219200"/>
                </a:cubicBezTo>
                <a:lnTo>
                  <a:pt x="2438400" y="1219200"/>
                </a:lnTo>
                <a:cubicBezTo>
                  <a:pt x="2438400" y="1892095"/>
                  <a:pt x="1892095" y="2438400"/>
                  <a:pt x="1219200" y="2438400"/>
                </a:cubicBezTo>
                <a:lnTo>
                  <a:pt x="1219200" y="2438400"/>
                </a:lnTo>
                <a:cubicBezTo>
                  <a:pt x="546305" y="2438400"/>
                  <a:pt x="0" y="1892095"/>
                  <a:pt x="0" y="1219200"/>
                </a:cubicBezTo>
                <a:lnTo>
                  <a:pt x="0" y="1219200"/>
                </a:lnTo>
                <a:cubicBezTo>
                  <a:pt x="0" y="546305"/>
                  <a:pt x="546305" y="0"/>
                  <a:pt x="1219200" y="0"/>
                </a:cubicBezTo>
                <a:close/>
              </a:path>
            </a:pathLst>
          </a:custGeom>
          <a:solidFill>
            <a:srgbClr val="C9A86A">
              <a:alpha val="10196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8153400" y="1446609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196397" y="156270"/>
                </a:moveTo>
                <a:lnTo>
                  <a:pt x="89855" y="156270"/>
                </a:lnTo>
                <a:cubicBezTo>
                  <a:pt x="91473" y="192267"/>
                  <a:pt x="99454" y="225419"/>
                  <a:pt x="110784" y="249696"/>
                </a:cubicBezTo>
                <a:cubicBezTo>
                  <a:pt x="117146" y="263370"/>
                  <a:pt x="124011" y="273025"/>
                  <a:pt x="130373" y="278941"/>
                </a:cubicBezTo>
                <a:cubicBezTo>
                  <a:pt x="136624" y="284801"/>
                  <a:pt x="140922" y="285750"/>
                  <a:pt x="143154" y="285750"/>
                </a:cubicBezTo>
                <a:cubicBezTo>
                  <a:pt x="145386" y="285750"/>
                  <a:pt x="149684" y="284801"/>
                  <a:pt x="155935" y="278941"/>
                </a:cubicBezTo>
                <a:cubicBezTo>
                  <a:pt x="162297" y="273025"/>
                  <a:pt x="169162" y="263314"/>
                  <a:pt x="175524" y="249696"/>
                </a:cubicBezTo>
                <a:cubicBezTo>
                  <a:pt x="186854" y="225419"/>
                  <a:pt x="194835" y="192267"/>
                  <a:pt x="196453" y="156270"/>
                </a:cubicBezTo>
                <a:close/>
                <a:moveTo>
                  <a:pt x="89799" y="129480"/>
                </a:moveTo>
                <a:lnTo>
                  <a:pt x="196342" y="129480"/>
                </a:lnTo>
                <a:cubicBezTo>
                  <a:pt x="194779" y="93483"/>
                  <a:pt x="186798" y="60331"/>
                  <a:pt x="175468" y="36054"/>
                </a:cubicBezTo>
                <a:cubicBezTo>
                  <a:pt x="169106" y="22436"/>
                  <a:pt x="162241" y="12725"/>
                  <a:pt x="155879" y="6809"/>
                </a:cubicBezTo>
                <a:cubicBezTo>
                  <a:pt x="149628" y="949"/>
                  <a:pt x="145331" y="0"/>
                  <a:pt x="143098" y="0"/>
                </a:cubicBezTo>
                <a:cubicBezTo>
                  <a:pt x="140866" y="0"/>
                  <a:pt x="136568" y="949"/>
                  <a:pt x="130318" y="6809"/>
                </a:cubicBezTo>
                <a:cubicBezTo>
                  <a:pt x="123955" y="12725"/>
                  <a:pt x="117091" y="22436"/>
                  <a:pt x="110728" y="36054"/>
                </a:cubicBezTo>
                <a:cubicBezTo>
                  <a:pt x="99399" y="60331"/>
                  <a:pt x="91418" y="93483"/>
                  <a:pt x="89799" y="129480"/>
                </a:cubicBezTo>
                <a:close/>
                <a:moveTo>
                  <a:pt x="63010" y="129480"/>
                </a:moveTo>
                <a:cubicBezTo>
                  <a:pt x="64963" y="81707"/>
                  <a:pt x="77298" y="37337"/>
                  <a:pt x="95324" y="8204"/>
                </a:cubicBezTo>
                <a:cubicBezTo>
                  <a:pt x="43923" y="26398"/>
                  <a:pt x="6083" y="73223"/>
                  <a:pt x="837" y="129480"/>
                </a:cubicBezTo>
                <a:lnTo>
                  <a:pt x="63010" y="129480"/>
                </a:lnTo>
                <a:close/>
                <a:moveTo>
                  <a:pt x="837" y="156270"/>
                </a:moveTo>
                <a:cubicBezTo>
                  <a:pt x="6083" y="212527"/>
                  <a:pt x="43923" y="259352"/>
                  <a:pt x="95324" y="277546"/>
                </a:cubicBezTo>
                <a:cubicBezTo>
                  <a:pt x="77298" y="248413"/>
                  <a:pt x="64963" y="204043"/>
                  <a:pt x="63010" y="156270"/>
                </a:cubicBezTo>
                <a:lnTo>
                  <a:pt x="837" y="156270"/>
                </a:lnTo>
                <a:close/>
                <a:moveTo>
                  <a:pt x="223186" y="156270"/>
                </a:moveTo>
                <a:cubicBezTo>
                  <a:pt x="221233" y="204043"/>
                  <a:pt x="208899" y="248413"/>
                  <a:pt x="190872" y="277546"/>
                </a:cubicBezTo>
                <a:cubicBezTo>
                  <a:pt x="242274" y="259296"/>
                  <a:pt x="280113" y="212527"/>
                  <a:pt x="285359" y="156270"/>
                </a:cubicBezTo>
                <a:lnTo>
                  <a:pt x="223186" y="156270"/>
                </a:lnTo>
                <a:close/>
                <a:moveTo>
                  <a:pt x="285359" y="129480"/>
                </a:moveTo>
                <a:cubicBezTo>
                  <a:pt x="280113" y="73223"/>
                  <a:pt x="242274" y="26398"/>
                  <a:pt x="190872" y="8204"/>
                </a:cubicBezTo>
                <a:cubicBezTo>
                  <a:pt x="208899" y="37337"/>
                  <a:pt x="221233" y="81707"/>
                  <a:pt x="223186" y="129480"/>
                </a:cubicBezTo>
                <a:lnTo>
                  <a:pt x="285359" y="129480"/>
                </a:lnTo>
                <a:close/>
              </a:path>
            </a:pathLst>
          </a:custGeom>
          <a:solidFill>
            <a:srgbClr val="C9A86A"/>
          </a:solidFill>
          <a:ln/>
        </p:spPr>
      </p:sp>
      <p:sp>
        <p:nvSpPr>
          <p:cNvPr id="22" name="Text 20"/>
          <p:cNvSpPr/>
          <p:nvPr/>
        </p:nvSpPr>
        <p:spPr>
          <a:xfrm>
            <a:off x="8624888" y="1437084"/>
            <a:ext cx="1333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The Ummah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115300" y="1970484"/>
            <a:ext cx="3476625" cy="1390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50" dirty="0">
                <a:solidFill>
                  <a:srgbClr val="FFFFFF">
                    <a:alpha val="95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Ramadan unites Muslims worldwide regardless of nationality, language, or background. We all fast together, pray together, and celebrate together as one global community.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8120063" y="3596878"/>
            <a:ext cx="1609725" cy="885825"/>
          </a:xfrm>
          <a:custGeom>
            <a:avLst/>
            <a:gdLst/>
            <a:ahLst/>
            <a:cxnLst/>
            <a:rect l="l" t="t" r="r" b="b"/>
            <a:pathLst>
              <a:path w="1609725" h="885825">
                <a:moveTo>
                  <a:pt x="114298" y="0"/>
                </a:moveTo>
                <a:lnTo>
                  <a:pt x="1495427" y="0"/>
                </a:lnTo>
                <a:cubicBezTo>
                  <a:pt x="1558510" y="0"/>
                  <a:pt x="1609725" y="51215"/>
                  <a:pt x="1609725" y="114298"/>
                </a:cubicBezTo>
                <a:lnTo>
                  <a:pt x="1609725" y="771527"/>
                </a:lnTo>
                <a:cubicBezTo>
                  <a:pt x="1609725" y="834610"/>
                  <a:pt x="1558510" y="885825"/>
                  <a:pt x="1495427" y="885825"/>
                </a:cubicBezTo>
                <a:lnTo>
                  <a:pt x="114298" y="885825"/>
                </a:lnTo>
                <a:cubicBezTo>
                  <a:pt x="51215" y="885825"/>
                  <a:pt x="0" y="834610"/>
                  <a:pt x="0" y="771527"/>
                </a:cubicBezTo>
                <a:lnTo>
                  <a:pt x="0" y="114298"/>
                </a:lnTo>
                <a:cubicBezTo>
                  <a:pt x="0" y="51215"/>
                  <a:pt x="51215" y="0"/>
                  <a:pt x="114298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12700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205788" y="3754041"/>
            <a:ext cx="143827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250" b="1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1.9B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8243888" y="4135041"/>
            <a:ext cx="1362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Muslims Worldwide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9891713" y="3596878"/>
            <a:ext cx="1609725" cy="885825"/>
          </a:xfrm>
          <a:custGeom>
            <a:avLst/>
            <a:gdLst/>
            <a:ahLst/>
            <a:cxnLst/>
            <a:rect l="l" t="t" r="r" b="b"/>
            <a:pathLst>
              <a:path w="1609725" h="885825">
                <a:moveTo>
                  <a:pt x="114298" y="0"/>
                </a:moveTo>
                <a:lnTo>
                  <a:pt x="1495427" y="0"/>
                </a:lnTo>
                <a:cubicBezTo>
                  <a:pt x="1558510" y="0"/>
                  <a:pt x="1609725" y="51215"/>
                  <a:pt x="1609725" y="114298"/>
                </a:cubicBezTo>
                <a:lnTo>
                  <a:pt x="1609725" y="771527"/>
                </a:lnTo>
                <a:cubicBezTo>
                  <a:pt x="1609725" y="834610"/>
                  <a:pt x="1558510" y="885825"/>
                  <a:pt x="1495427" y="885825"/>
                </a:cubicBezTo>
                <a:lnTo>
                  <a:pt x="114298" y="885825"/>
                </a:lnTo>
                <a:cubicBezTo>
                  <a:pt x="51215" y="885825"/>
                  <a:pt x="0" y="834610"/>
                  <a:pt x="0" y="771527"/>
                </a:cubicBezTo>
                <a:lnTo>
                  <a:pt x="0" y="114298"/>
                </a:lnTo>
                <a:cubicBezTo>
                  <a:pt x="0" y="51215"/>
                  <a:pt x="51215" y="0"/>
                  <a:pt x="114298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12700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9977438" y="3754041"/>
            <a:ext cx="143827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250" b="1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30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10015538" y="4135041"/>
            <a:ext cx="1362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Days of Unity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8120063" y="4720828"/>
            <a:ext cx="3381375" cy="695325"/>
          </a:xfrm>
          <a:custGeom>
            <a:avLst/>
            <a:gdLst/>
            <a:ahLst/>
            <a:cxnLst/>
            <a:rect l="l" t="t" r="r" b="b"/>
            <a:pathLst>
              <a:path w="3381375" h="695325">
                <a:moveTo>
                  <a:pt x="114298" y="0"/>
                </a:moveTo>
                <a:lnTo>
                  <a:pt x="3267077" y="0"/>
                </a:lnTo>
                <a:cubicBezTo>
                  <a:pt x="3330202" y="0"/>
                  <a:pt x="3381375" y="51173"/>
                  <a:pt x="3381375" y="114298"/>
                </a:cubicBezTo>
                <a:lnTo>
                  <a:pt x="3381375" y="581027"/>
                </a:lnTo>
                <a:cubicBezTo>
                  <a:pt x="3381375" y="644152"/>
                  <a:pt x="3330202" y="695325"/>
                  <a:pt x="3267077" y="695325"/>
                </a:cubicBezTo>
                <a:lnTo>
                  <a:pt x="114298" y="695325"/>
                </a:lnTo>
                <a:cubicBezTo>
                  <a:pt x="51173" y="695325"/>
                  <a:pt x="0" y="644152"/>
                  <a:pt x="0" y="581027"/>
                </a:cubicBezTo>
                <a:lnTo>
                  <a:pt x="0" y="114298"/>
                </a:lnTo>
                <a:cubicBezTo>
                  <a:pt x="0" y="51215"/>
                  <a:pt x="51215" y="0"/>
                  <a:pt x="114298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12700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243888" y="4877991"/>
            <a:ext cx="31337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"The believers are but a single brotherhood..." — Qur'an 49:10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36363" y="368617"/>
            <a:ext cx="11519274" cy="184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16" b="1" spc="102" kern="0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For Students in USA, Canada &amp; Europe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258032" y="626649"/>
            <a:ext cx="11675937" cy="4423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3483" b="1" dirty="0">
                <a:solidFill>
                  <a:srgbClr val="3A5A7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Living Ramadan in the West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2509618" y="1179574"/>
            <a:ext cx="7169596" cy="258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51" dirty="0">
                <a:solidFill>
                  <a:srgbClr val="2C3E50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Balancing faith with school, work, and daily life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7048" y="1658776"/>
            <a:ext cx="5593760" cy="1474467"/>
          </a:xfrm>
          <a:custGeom>
            <a:avLst/>
            <a:gdLst/>
            <a:ahLst/>
            <a:cxnLst/>
            <a:rect l="l" t="t" r="r" b="b"/>
            <a:pathLst>
              <a:path w="5593760" h="1474467">
                <a:moveTo>
                  <a:pt x="36862" y="0"/>
                </a:moveTo>
                <a:lnTo>
                  <a:pt x="5446313" y="0"/>
                </a:lnTo>
                <a:cubicBezTo>
                  <a:pt x="5527745" y="0"/>
                  <a:pt x="5593760" y="66014"/>
                  <a:pt x="5593760" y="147447"/>
                </a:cubicBezTo>
                <a:lnTo>
                  <a:pt x="5593760" y="1327020"/>
                </a:lnTo>
                <a:cubicBezTo>
                  <a:pt x="5593760" y="1408453"/>
                  <a:pt x="5527745" y="1474467"/>
                  <a:pt x="5446313" y="1474467"/>
                </a:cubicBezTo>
                <a:lnTo>
                  <a:pt x="36862" y="1474467"/>
                </a:lnTo>
                <a:cubicBezTo>
                  <a:pt x="16504" y="1474467"/>
                  <a:pt x="0" y="1457964"/>
                  <a:pt x="0" y="1437605"/>
                </a:cubicBezTo>
                <a:lnTo>
                  <a:pt x="0" y="36862"/>
                </a:lnTo>
                <a:cubicBezTo>
                  <a:pt x="0" y="16517"/>
                  <a:pt x="16517" y="0"/>
                  <a:pt x="36862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38231" dist="92154" dir="5400000">
              <a:srgbClr val="000000">
                <a:alpha val="10196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387048" y="1658776"/>
            <a:ext cx="36862" cy="1474467"/>
          </a:xfrm>
          <a:custGeom>
            <a:avLst/>
            <a:gdLst/>
            <a:ahLst/>
            <a:cxnLst/>
            <a:rect l="l" t="t" r="r" b="b"/>
            <a:pathLst>
              <a:path w="36862" h="1474467">
                <a:moveTo>
                  <a:pt x="36862" y="0"/>
                </a:moveTo>
                <a:lnTo>
                  <a:pt x="36862" y="0"/>
                </a:lnTo>
                <a:lnTo>
                  <a:pt x="36862" y="1474467"/>
                </a:lnTo>
                <a:lnTo>
                  <a:pt x="36862" y="1474467"/>
                </a:lnTo>
                <a:cubicBezTo>
                  <a:pt x="16504" y="1474467"/>
                  <a:pt x="0" y="1457964"/>
                  <a:pt x="0" y="1437605"/>
                </a:cubicBezTo>
                <a:lnTo>
                  <a:pt x="0" y="36862"/>
                </a:lnTo>
                <a:cubicBezTo>
                  <a:pt x="0" y="16517"/>
                  <a:pt x="16517" y="0"/>
                  <a:pt x="36862" y="0"/>
                </a:cubicBezTo>
                <a:close/>
              </a:path>
            </a:pathLst>
          </a:custGeom>
          <a:solidFill>
            <a:srgbClr val="C9A86A"/>
          </a:solidFill>
          <a:ln/>
        </p:spPr>
      </p:sp>
      <p:sp>
        <p:nvSpPr>
          <p:cNvPr id="7" name="Shape 5"/>
          <p:cNvSpPr/>
          <p:nvPr/>
        </p:nvSpPr>
        <p:spPr>
          <a:xfrm>
            <a:off x="626649" y="1879946"/>
            <a:ext cx="442340" cy="442340"/>
          </a:xfrm>
          <a:custGeom>
            <a:avLst/>
            <a:gdLst/>
            <a:ahLst/>
            <a:cxnLst/>
            <a:rect l="l" t="t" r="r" b="b"/>
            <a:pathLst>
              <a:path w="442340" h="442340">
                <a:moveTo>
                  <a:pt x="110585" y="0"/>
                </a:moveTo>
                <a:lnTo>
                  <a:pt x="331755" y="0"/>
                </a:lnTo>
                <a:cubicBezTo>
                  <a:pt x="392830" y="0"/>
                  <a:pt x="442340" y="49511"/>
                  <a:pt x="442340" y="110585"/>
                </a:cubicBezTo>
                <a:lnTo>
                  <a:pt x="442340" y="331755"/>
                </a:lnTo>
                <a:cubicBezTo>
                  <a:pt x="442340" y="392830"/>
                  <a:pt x="392830" y="442340"/>
                  <a:pt x="331755" y="442340"/>
                </a:cubicBezTo>
                <a:lnTo>
                  <a:pt x="110585" y="442340"/>
                </a:lnTo>
                <a:cubicBezTo>
                  <a:pt x="49511" y="442340"/>
                  <a:pt x="0" y="392830"/>
                  <a:pt x="0" y="331755"/>
                </a:cubicBezTo>
                <a:lnTo>
                  <a:pt x="0" y="110585"/>
                </a:lnTo>
                <a:cubicBezTo>
                  <a:pt x="0" y="49551"/>
                  <a:pt x="49551" y="0"/>
                  <a:pt x="110585" y="0"/>
                </a:cubicBezTo>
                <a:close/>
              </a:path>
            </a:pathLst>
          </a:custGeom>
          <a:solidFill>
            <a:srgbClr val="C9A86A">
              <a:alpha val="10196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744145" y="2008961"/>
            <a:ext cx="207347" cy="184308"/>
          </a:xfrm>
          <a:custGeom>
            <a:avLst/>
            <a:gdLst/>
            <a:ahLst/>
            <a:cxnLst/>
            <a:rect l="l" t="t" r="r" b="b"/>
            <a:pathLst>
              <a:path w="207347" h="184308">
                <a:moveTo>
                  <a:pt x="64148" y="-3636"/>
                </a:moveTo>
                <a:cubicBezTo>
                  <a:pt x="66812" y="-4752"/>
                  <a:pt x="69836" y="-4428"/>
                  <a:pt x="72247" y="-2844"/>
                </a:cubicBezTo>
                <a:lnTo>
                  <a:pt x="103853" y="18107"/>
                </a:lnTo>
                <a:lnTo>
                  <a:pt x="135459" y="-2844"/>
                </a:lnTo>
                <a:cubicBezTo>
                  <a:pt x="137871" y="-4428"/>
                  <a:pt x="140895" y="-4716"/>
                  <a:pt x="143559" y="-3636"/>
                </a:cubicBezTo>
                <a:cubicBezTo>
                  <a:pt x="146223" y="-2556"/>
                  <a:pt x="148095" y="-180"/>
                  <a:pt x="148671" y="2628"/>
                </a:cubicBezTo>
                <a:lnTo>
                  <a:pt x="156194" y="39777"/>
                </a:lnTo>
                <a:lnTo>
                  <a:pt x="193344" y="47301"/>
                </a:lnTo>
                <a:cubicBezTo>
                  <a:pt x="196152" y="47877"/>
                  <a:pt x="198527" y="49821"/>
                  <a:pt x="199607" y="52449"/>
                </a:cubicBezTo>
                <a:cubicBezTo>
                  <a:pt x="200687" y="55077"/>
                  <a:pt x="200399" y="58136"/>
                  <a:pt x="198815" y="60548"/>
                </a:cubicBezTo>
                <a:lnTo>
                  <a:pt x="177865" y="92154"/>
                </a:lnTo>
                <a:lnTo>
                  <a:pt x="198815" y="123760"/>
                </a:lnTo>
                <a:cubicBezTo>
                  <a:pt x="200399" y="126172"/>
                  <a:pt x="200687" y="129196"/>
                  <a:pt x="199607" y="131860"/>
                </a:cubicBezTo>
                <a:cubicBezTo>
                  <a:pt x="198527" y="134524"/>
                  <a:pt x="196152" y="136467"/>
                  <a:pt x="193344" y="137007"/>
                </a:cubicBezTo>
                <a:lnTo>
                  <a:pt x="156158" y="144495"/>
                </a:lnTo>
                <a:lnTo>
                  <a:pt x="148671" y="181681"/>
                </a:lnTo>
                <a:cubicBezTo>
                  <a:pt x="148095" y="184488"/>
                  <a:pt x="146151" y="186864"/>
                  <a:pt x="143523" y="187944"/>
                </a:cubicBezTo>
                <a:cubicBezTo>
                  <a:pt x="140895" y="189024"/>
                  <a:pt x="137835" y="188736"/>
                  <a:pt x="135423" y="187152"/>
                </a:cubicBezTo>
                <a:lnTo>
                  <a:pt x="103817" y="166202"/>
                </a:lnTo>
                <a:lnTo>
                  <a:pt x="72211" y="187152"/>
                </a:lnTo>
                <a:cubicBezTo>
                  <a:pt x="69800" y="188736"/>
                  <a:pt x="66776" y="189024"/>
                  <a:pt x="64112" y="187944"/>
                </a:cubicBezTo>
                <a:cubicBezTo>
                  <a:pt x="61448" y="186864"/>
                  <a:pt x="59504" y="184488"/>
                  <a:pt x="58964" y="181681"/>
                </a:cubicBezTo>
                <a:lnTo>
                  <a:pt x="51477" y="144495"/>
                </a:lnTo>
                <a:lnTo>
                  <a:pt x="14291" y="136971"/>
                </a:lnTo>
                <a:cubicBezTo>
                  <a:pt x="11483" y="136395"/>
                  <a:pt x="9107" y="134452"/>
                  <a:pt x="8027" y="131824"/>
                </a:cubicBezTo>
                <a:cubicBezTo>
                  <a:pt x="6948" y="129196"/>
                  <a:pt x="7236" y="126136"/>
                  <a:pt x="8819" y="123724"/>
                </a:cubicBezTo>
                <a:lnTo>
                  <a:pt x="29770" y="92154"/>
                </a:lnTo>
                <a:lnTo>
                  <a:pt x="8819" y="60548"/>
                </a:lnTo>
                <a:cubicBezTo>
                  <a:pt x="7236" y="58136"/>
                  <a:pt x="6948" y="55113"/>
                  <a:pt x="8027" y="52449"/>
                </a:cubicBezTo>
                <a:cubicBezTo>
                  <a:pt x="9107" y="49785"/>
                  <a:pt x="11483" y="47841"/>
                  <a:pt x="14291" y="47301"/>
                </a:cubicBezTo>
                <a:lnTo>
                  <a:pt x="51477" y="39813"/>
                </a:lnTo>
                <a:lnTo>
                  <a:pt x="59000" y="2628"/>
                </a:lnTo>
                <a:cubicBezTo>
                  <a:pt x="59576" y="-180"/>
                  <a:pt x="61520" y="-2556"/>
                  <a:pt x="64148" y="-3636"/>
                </a:cubicBezTo>
                <a:close/>
                <a:moveTo>
                  <a:pt x="74731" y="92154"/>
                </a:moveTo>
                <a:cubicBezTo>
                  <a:pt x="74731" y="81814"/>
                  <a:pt x="80248" y="72260"/>
                  <a:pt x="89202" y="67090"/>
                </a:cubicBezTo>
                <a:cubicBezTo>
                  <a:pt x="98157" y="61920"/>
                  <a:pt x="109190" y="61920"/>
                  <a:pt x="118145" y="67090"/>
                </a:cubicBezTo>
                <a:cubicBezTo>
                  <a:pt x="127099" y="72260"/>
                  <a:pt x="132616" y="81814"/>
                  <a:pt x="132616" y="92154"/>
                </a:cubicBezTo>
                <a:cubicBezTo>
                  <a:pt x="132616" y="108128"/>
                  <a:pt x="119647" y="121096"/>
                  <a:pt x="103673" y="121096"/>
                </a:cubicBezTo>
                <a:cubicBezTo>
                  <a:pt x="87700" y="121096"/>
                  <a:pt x="74731" y="108128"/>
                  <a:pt x="74731" y="92154"/>
                </a:cubicBezTo>
                <a:close/>
                <a:moveTo>
                  <a:pt x="149895" y="92154"/>
                </a:moveTo>
                <a:cubicBezTo>
                  <a:pt x="149895" y="66644"/>
                  <a:pt x="129184" y="45933"/>
                  <a:pt x="103673" y="45933"/>
                </a:cubicBezTo>
                <a:cubicBezTo>
                  <a:pt x="78163" y="45933"/>
                  <a:pt x="57452" y="66644"/>
                  <a:pt x="57452" y="92154"/>
                </a:cubicBezTo>
                <a:cubicBezTo>
                  <a:pt x="57452" y="108667"/>
                  <a:pt x="66262" y="123926"/>
                  <a:pt x="80563" y="132183"/>
                </a:cubicBezTo>
                <a:cubicBezTo>
                  <a:pt x="94864" y="140439"/>
                  <a:pt x="112483" y="140439"/>
                  <a:pt x="126784" y="132183"/>
                </a:cubicBezTo>
                <a:cubicBezTo>
                  <a:pt x="141085" y="123926"/>
                  <a:pt x="149895" y="108667"/>
                  <a:pt x="149895" y="92154"/>
                </a:cubicBezTo>
                <a:close/>
              </a:path>
            </a:pathLst>
          </a:custGeom>
          <a:solidFill>
            <a:srgbClr val="C9A86A"/>
          </a:solidFill>
          <a:ln/>
        </p:spPr>
      </p:sp>
      <p:sp>
        <p:nvSpPr>
          <p:cNvPr id="9" name="Text 7"/>
          <p:cNvSpPr/>
          <p:nvPr/>
        </p:nvSpPr>
        <p:spPr>
          <a:xfrm>
            <a:off x="1216435" y="1972100"/>
            <a:ext cx="1677206" cy="258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51" b="1" dirty="0">
                <a:solidFill>
                  <a:srgbClr val="3A5A7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Long Fasting Hours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26649" y="2432871"/>
            <a:ext cx="5206712" cy="4792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61" dirty="0">
                <a:solidFill>
                  <a:srgbClr val="2C3E50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 summer, fasting can last 16-19 hours. Plan your meals carefully during Suhoor and Iftar, stay hydrated, and pace yourself throughout the day.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387048" y="3280689"/>
            <a:ext cx="5593760" cy="1714068"/>
          </a:xfrm>
          <a:custGeom>
            <a:avLst/>
            <a:gdLst/>
            <a:ahLst/>
            <a:cxnLst/>
            <a:rect l="l" t="t" r="r" b="b"/>
            <a:pathLst>
              <a:path w="5593760" h="1714068">
                <a:moveTo>
                  <a:pt x="36862" y="0"/>
                </a:moveTo>
                <a:lnTo>
                  <a:pt x="5446316" y="0"/>
                </a:lnTo>
                <a:cubicBezTo>
                  <a:pt x="5527747" y="0"/>
                  <a:pt x="5593760" y="66013"/>
                  <a:pt x="5593760" y="147444"/>
                </a:cubicBezTo>
                <a:lnTo>
                  <a:pt x="5593760" y="1566624"/>
                </a:lnTo>
                <a:cubicBezTo>
                  <a:pt x="5593760" y="1648055"/>
                  <a:pt x="5527747" y="1714068"/>
                  <a:pt x="5446316" y="1714068"/>
                </a:cubicBezTo>
                <a:lnTo>
                  <a:pt x="36862" y="1714068"/>
                </a:lnTo>
                <a:cubicBezTo>
                  <a:pt x="16504" y="1714068"/>
                  <a:pt x="0" y="1697564"/>
                  <a:pt x="0" y="1677206"/>
                </a:cubicBezTo>
                <a:lnTo>
                  <a:pt x="0" y="36862"/>
                </a:lnTo>
                <a:cubicBezTo>
                  <a:pt x="0" y="16517"/>
                  <a:pt x="16517" y="0"/>
                  <a:pt x="36862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38231" dist="92154" dir="5400000">
              <a:srgbClr val="000000">
                <a:alpha val="10196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387048" y="3280689"/>
            <a:ext cx="36862" cy="1714068"/>
          </a:xfrm>
          <a:custGeom>
            <a:avLst/>
            <a:gdLst/>
            <a:ahLst/>
            <a:cxnLst/>
            <a:rect l="l" t="t" r="r" b="b"/>
            <a:pathLst>
              <a:path w="36862" h="1714068">
                <a:moveTo>
                  <a:pt x="36862" y="0"/>
                </a:moveTo>
                <a:lnTo>
                  <a:pt x="36862" y="0"/>
                </a:lnTo>
                <a:lnTo>
                  <a:pt x="36862" y="1714068"/>
                </a:lnTo>
                <a:lnTo>
                  <a:pt x="36862" y="1714068"/>
                </a:lnTo>
                <a:cubicBezTo>
                  <a:pt x="16504" y="1714068"/>
                  <a:pt x="0" y="1697564"/>
                  <a:pt x="0" y="1677206"/>
                </a:cubicBezTo>
                <a:lnTo>
                  <a:pt x="0" y="36862"/>
                </a:lnTo>
                <a:cubicBezTo>
                  <a:pt x="0" y="16517"/>
                  <a:pt x="16517" y="0"/>
                  <a:pt x="36862" y="0"/>
                </a:cubicBezTo>
                <a:close/>
              </a:path>
            </a:pathLst>
          </a:custGeom>
          <a:solidFill>
            <a:srgbClr val="3A5A7A"/>
          </a:solidFill>
          <a:ln/>
        </p:spPr>
      </p:sp>
      <p:sp>
        <p:nvSpPr>
          <p:cNvPr id="13" name="Shape 11"/>
          <p:cNvSpPr/>
          <p:nvPr/>
        </p:nvSpPr>
        <p:spPr>
          <a:xfrm>
            <a:off x="626649" y="3501859"/>
            <a:ext cx="442340" cy="442340"/>
          </a:xfrm>
          <a:custGeom>
            <a:avLst/>
            <a:gdLst/>
            <a:ahLst/>
            <a:cxnLst/>
            <a:rect l="l" t="t" r="r" b="b"/>
            <a:pathLst>
              <a:path w="442340" h="442340">
                <a:moveTo>
                  <a:pt x="110585" y="0"/>
                </a:moveTo>
                <a:lnTo>
                  <a:pt x="331755" y="0"/>
                </a:lnTo>
                <a:cubicBezTo>
                  <a:pt x="392830" y="0"/>
                  <a:pt x="442340" y="49511"/>
                  <a:pt x="442340" y="110585"/>
                </a:cubicBezTo>
                <a:lnTo>
                  <a:pt x="442340" y="331755"/>
                </a:lnTo>
                <a:cubicBezTo>
                  <a:pt x="442340" y="392830"/>
                  <a:pt x="392830" y="442340"/>
                  <a:pt x="331755" y="442340"/>
                </a:cubicBezTo>
                <a:lnTo>
                  <a:pt x="110585" y="442340"/>
                </a:lnTo>
                <a:cubicBezTo>
                  <a:pt x="49511" y="442340"/>
                  <a:pt x="0" y="392830"/>
                  <a:pt x="0" y="331755"/>
                </a:cubicBezTo>
                <a:lnTo>
                  <a:pt x="0" y="110585"/>
                </a:lnTo>
                <a:cubicBezTo>
                  <a:pt x="0" y="49551"/>
                  <a:pt x="49551" y="0"/>
                  <a:pt x="110585" y="0"/>
                </a:cubicBezTo>
                <a:close/>
              </a:path>
            </a:pathLst>
          </a:custGeom>
          <a:solidFill>
            <a:srgbClr val="3A5A7A">
              <a:alpha val="10196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744145" y="3630875"/>
            <a:ext cx="207347" cy="184308"/>
          </a:xfrm>
          <a:custGeom>
            <a:avLst/>
            <a:gdLst/>
            <a:ahLst/>
            <a:cxnLst/>
            <a:rect l="l" t="t" r="r" b="b"/>
            <a:pathLst>
              <a:path w="207347" h="184308">
                <a:moveTo>
                  <a:pt x="17279" y="70484"/>
                </a:moveTo>
                <a:lnTo>
                  <a:pt x="92586" y="101478"/>
                </a:lnTo>
                <a:cubicBezTo>
                  <a:pt x="96114" y="102918"/>
                  <a:pt x="99858" y="103673"/>
                  <a:pt x="103673" y="103673"/>
                </a:cubicBezTo>
                <a:cubicBezTo>
                  <a:pt x="107489" y="103673"/>
                  <a:pt x="111233" y="102918"/>
                  <a:pt x="114761" y="101478"/>
                </a:cubicBezTo>
                <a:lnTo>
                  <a:pt x="202019" y="65552"/>
                </a:lnTo>
                <a:cubicBezTo>
                  <a:pt x="205259" y="64220"/>
                  <a:pt x="207347" y="61088"/>
                  <a:pt x="207347" y="57596"/>
                </a:cubicBezTo>
                <a:cubicBezTo>
                  <a:pt x="207347" y="54105"/>
                  <a:pt x="205259" y="50973"/>
                  <a:pt x="202019" y="49641"/>
                </a:cubicBezTo>
                <a:lnTo>
                  <a:pt x="114761" y="13715"/>
                </a:lnTo>
                <a:cubicBezTo>
                  <a:pt x="111233" y="12275"/>
                  <a:pt x="107489" y="11519"/>
                  <a:pt x="103673" y="11519"/>
                </a:cubicBezTo>
                <a:cubicBezTo>
                  <a:pt x="99858" y="11519"/>
                  <a:pt x="96114" y="12275"/>
                  <a:pt x="92586" y="13715"/>
                </a:cubicBezTo>
                <a:lnTo>
                  <a:pt x="5328" y="49641"/>
                </a:lnTo>
                <a:cubicBezTo>
                  <a:pt x="2088" y="50973"/>
                  <a:pt x="0" y="54105"/>
                  <a:pt x="0" y="57596"/>
                </a:cubicBezTo>
                <a:lnTo>
                  <a:pt x="0" y="164150"/>
                </a:lnTo>
                <a:cubicBezTo>
                  <a:pt x="0" y="168937"/>
                  <a:pt x="3852" y="172789"/>
                  <a:pt x="8639" y="172789"/>
                </a:cubicBezTo>
                <a:cubicBezTo>
                  <a:pt x="13427" y="172789"/>
                  <a:pt x="17279" y="168937"/>
                  <a:pt x="17279" y="164150"/>
                </a:cubicBezTo>
                <a:lnTo>
                  <a:pt x="17279" y="70484"/>
                </a:lnTo>
                <a:close/>
                <a:moveTo>
                  <a:pt x="34558" y="96294"/>
                </a:moveTo>
                <a:lnTo>
                  <a:pt x="34558" y="138231"/>
                </a:lnTo>
                <a:cubicBezTo>
                  <a:pt x="34558" y="157310"/>
                  <a:pt x="65516" y="172789"/>
                  <a:pt x="103673" y="172789"/>
                </a:cubicBezTo>
                <a:cubicBezTo>
                  <a:pt x="141831" y="172789"/>
                  <a:pt x="172789" y="157310"/>
                  <a:pt x="172789" y="138231"/>
                </a:cubicBezTo>
                <a:lnTo>
                  <a:pt x="172789" y="96258"/>
                </a:lnTo>
                <a:lnTo>
                  <a:pt x="121348" y="117461"/>
                </a:lnTo>
                <a:cubicBezTo>
                  <a:pt x="115733" y="119764"/>
                  <a:pt x="109757" y="120952"/>
                  <a:pt x="103673" y="120952"/>
                </a:cubicBezTo>
                <a:cubicBezTo>
                  <a:pt x="97590" y="120952"/>
                  <a:pt x="91614" y="119764"/>
                  <a:pt x="85999" y="117461"/>
                </a:cubicBezTo>
                <a:lnTo>
                  <a:pt x="34558" y="96258"/>
                </a:lnTo>
                <a:close/>
              </a:path>
            </a:pathLst>
          </a:custGeom>
          <a:solidFill>
            <a:srgbClr val="3A5A7A"/>
          </a:solidFill>
          <a:ln/>
        </p:spPr>
      </p:sp>
      <p:sp>
        <p:nvSpPr>
          <p:cNvPr id="15" name="Text 13"/>
          <p:cNvSpPr/>
          <p:nvPr/>
        </p:nvSpPr>
        <p:spPr>
          <a:xfrm>
            <a:off x="1216435" y="3594014"/>
            <a:ext cx="1981315" cy="258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51" b="1" dirty="0">
                <a:solidFill>
                  <a:srgbClr val="3A5A7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School &amp; Work Balance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26649" y="4054785"/>
            <a:ext cx="5206712" cy="7188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61" dirty="0">
                <a:solidFill>
                  <a:srgbClr val="2C3E50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Communicate with teachers and employers about your fasting. Most are understanding and accommodating. Schedule demanding tasks earlier in the day when energy is higher.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387048" y="5142204"/>
            <a:ext cx="5593760" cy="1714068"/>
          </a:xfrm>
          <a:custGeom>
            <a:avLst/>
            <a:gdLst/>
            <a:ahLst/>
            <a:cxnLst/>
            <a:rect l="l" t="t" r="r" b="b"/>
            <a:pathLst>
              <a:path w="5593760" h="1714068">
                <a:moveTo>
                  <a:pt x="36862" y="0"/>
                </a:moveTo>
                <a:lnTo>
                  <a:pt x="5446316" y="0"/>
                </a:lnTo>
                <a:cubicBezTo>
                  <a:pt x="5527747" y="0"/>
                  <a:pt x="5593760" y="66013"/>
                  <a:pt x="5593760" y="147444"/>
                </a:cubicBezTo>
                <a:lnTo>
                  <a:pt x="5593760" y="1566624"/>
                </a:lnTo>
                <a:cubicBezTo>
                  <a:pt x="5593760" y="1648055"/>
                  <a:pt x="5527747" y="1714068"/>
                  <a:pt x="5446316" y="1714068"/>
                </a:cubicBezTo>
                <a:lnTo>
                  <a:pt x="36862" y="1714068"/>
                </a:lnTo>
                <a:cubicBezTo>
                  <a:pt x="16504" y="1714068"/>
                  <a:pt x="0" y="1697564"/>
                  <a:pt x="0" y="1677206"/>
                </a:cubicBezTo>
                <a:lnTo>
                  <a:pt x="0" y="36862"/>
                </a:lnTo>
                <a:cubicBezTo>
                  <a:pt x="0" y="16517"/>
                  <a:pt x="16517" y="0"/>
                  <a:pt x="36862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38231" dist="92154" dir="5400000">
              <a:srgbClr val="000000">
                <a:alpha val="10196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387048" y="5142204"/>
            <a:ext cx="36862" cy="1714068"/>
          </a:xfrm>
          <a:custGeom>
            <a:avLst/>
            <a:gdLst/>
            <a:ahLst/>
            <a:cxnLst/>
            <a:rect l="l" t="t" r="r" b="b"/>
            <a:pathLst>
              <a:path w="36862" h="1714068">
                <a:moveTo>
                  <a:pt x="36862" y="0"/>
                </a:moveTo>
                <a:lnTo>
                  <a:pt x="36862" y="0"/>
                </a:lnTo>
                <a:lnTo>
                  <a:pt x="36862" y="1714068"/>
                </a:lnTo>
                <a:lnTo>
                  <a:pt x="36862" y="1714068"/>
                </a:lnTo>
                <a:cubicBezTo>
                  <a:pt x="16504" y="1714068"/>
                  <a:pt x="0" y="1697564"/>
                  <a:pt x="0" y="1677206"/>
                </a:cubicBezTo>
                <a:lnTo>
                  <a:pt x="0" y="36862"/>
                </a:lnTo>
                <a:cubicBezTo>
                  <a:pt x="0" y="16517"/>
                  <a:pt x="16517" y="0"/>
                  <a:pt x="36862" y="0"/>
                </a:cubicBezTo>
                <a:close/>
              </a:path>
            </a:pathLst>
          </a:custGeom>
          <a:solidFill>
            <a:srgbClr val="7BA3C0"/>
          </a:solidFill>
          <a:ln/>
        </p:spPr>
      </p:sp>
      <p:sp>
        <p:nvSpPr>
          <p:cNvPr id="19" name="Shape 17"/>
          <p:cNvSpPr/>
          <p:nvPr/>
        </p:nvSpPr>
        <p:spPr>
          <a:xfrm>
            <a:off x="626649" y="5363374"/>
            <a:ext cx="442340" cy="442340"/>
          </a:xfrm>
          <a:custGeom>
            <a:avLst/>
            <a:gdLst/>
            <a:ahLst/>
            <a:cxnLst/>
            <a:rect l="l" t="t" r="r" b="b"/>
            <a:pathLst>
              <a:path w="442340" h="442340">
                <a:moveTo>
                  <a:pt x="110585" y="0"/>
                </a:moveTo>
                <a:lnTo>
                  <a:pt x="331755" y="0"/>
                </a:lnTo>
                <a:cubicBezTo>
                  <a:pt x="392830" y="0"/>
                  <a:pt x="442340" y="49511"/>
                  <a:pt x="442340" y="110585"/>
                </a:cubicBezTo>
                <a:lnTo>
                  <a:pt x="442340" y="331755"/>
                </a:lnTo>
                <a:cubicBezTo>
                  <a:pt x="442340" y="392830"/>
                  <a:pt x="392830" y="442340"/>
                  <a:pt x="331755" y="442340"/>
                </a:cubicBezTo>
                <a:lnTo>
                  <a:pt x="110585" y="442340"/>
                </a:lnTo>
                <a:cubicBezTo>
                  <a:pt x="49511" y="442340"/>
                  <a:pt x="0" y="392830"/>
                  <a:pt x="0" y="331755"/>
                </a:cubicBezTo>
                <a:lnTo>
                  <a:pt x="0" y="110585"/>
                </a:lnTo>
                <a:cubicBezTo>
                  <a:pt x="0" y="49551"/>
                  <a:pt x="49551" y="0"/>
                  <a:pt x="110585" y="0"/>
                </a:cubicBezTo>
                <a:close/>
              </a:path>
            </a:pathLst>
          </a:custGeom>
          <a:solidFill>
            <a:srgbClr val="7BA3C0">
              <a:alpha val="10196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744145" y="5492390"/>
            <a:ext cx="207347" cy="184308"/>
          </a:xfrm>
          <a:custGeom>
            <a:avLst/>
            <a:gdLst/>
            <a:ahLst/>
            <a:cxnLst/>
            <a:rect l="l" t="t" r="r" b="b"/>
            <a:pathLst>
              <a:path w="207347" h="184308">
                <a:moveTo>
                  <a:pt x="138231" y="51837"/>
                </a:moveTo>
                <a:cubicBezTo>
                  <a:pt x="138231" y="86827"/>
                  <a:pt x="107273" y="115193"/>
                  <a:pt x="69116" y="115193"/>
                </a:cubicBezTo>
                <a:cubicBezTo>
                  <a:pt x="59504" y="115193"/>
                  <a:pt x="50361" y="113393"/>
                  <a:pt x="42045" y="110153"/>
                </a:cubicBezTo>
                <a:lnTo>
                  <a:pt x="12671" y="125704"/>
                </a:lnTo>
                <a:cubicBezTo>
                  <a:pt x="9323" y="127468"/>
                  <a:pt x="5220" y="126856"/>
                  <a:pt x="2520" y="124192"/>
                </a:cubicBezTo>
                <a:cubicBezTo>
                  <a:pt x="-180" y="121528"/>
                  <a:pt x="-792" y="117389"/>
                  <a:pt x="1008" y="114041"/>
                </a:cubicBezTo>
                <a:lnTo>
                  <a:pt x="13823" y="89850"/>
                </a:lnTo>
                <a:cubicBezTo>
                  <a:pt x="5148" y="79267"/>
                  <a:pt x="0" y="66092"/>
                  <a:pt x="0" y="51837"/>
                </a:cubicBezTo>
                <a:cubicBezTo>
                  <a:pt x="0" y="16847"/>
                  <a:pt x="30958" y="-11519"/>
                  <a:pt x="69116" y="-11519"/>
                </a:cubicBezTo>
                <a:cubicBezTo>
                  <a:pt x="107273" y="-11519"/>
                  <a:pt x="138231" y="16847"/>
                  <a:pt x="138231" y="51837"/>
                </a:cubicBezTo>
                <a:close/>
                <a:moveTo>
                  <a:pt x="138231" y="184308"/>
                </a:moveTo>
                <a:cubicBezTo>
                  <a:pt x="104357" y="184308"/>
                  <a:pt x="76171" y="161954"/>
                  <a:pt x="70268" y="132472"/>
                </a:cubicBezTo>
                <a:cubicBezTo>
                  <a:pt x="113465" y="131932"/>
                  <a:pt x="151010" y="101190"/>
                  <a:pt x="155150" y="59504"/>
                </a:cubicBezTo>
                <a:cubicBezTo>
                  <a:pt x="185136" y="66416"/>
                  <a:pt x="207347" y="91290"/>
                  <a:pt x="207347" y="120952"/>
                </a:cubicBezTo>
                <a:cubicBezTo>
                  <a:pt x="207347" y="135207"/>
                  <a:pt x="202199" y="148383"/>
                  <a:pt x="193524" y="158966"/>
                </a:cubicBezTo>
                <a:lnTo>
                  <a:pt x="206339" y="183156"/>
                </a:lnTo>
                <a:cubicBezTo>
                  <a:pt x="208103" y="186504"/>
                  <a:pt x="207491" y="190608"/>
                  <a:pt x="204827" y="193308"/>
                </a:cubicBezTo>
                <a:cubicBezTo>
                  <a:pt x="202163" y="196008"/>
                  <a:pt x="198024" y="196620"/>
                  <a:pt x="194676" y="194820"/>
                </a:cubicBezTo>
                <a:lnTo>
                  <a:pt x="165302" y="179269"/>
                </a:lnTo>
                <a:cubicBezTo>
                  <a:pt x="156986" y="182509"/>
                  <a:pt x="147843" y="184308"/>
                  <a:pt x="138231" y="184308"/>
                </a:cubicBezTo>
                <a:close/>
              </a:path>
            </a:pathLst>
          </a:custGeom>
          <a:solidFill>
            <a:srgbClr val="7BA3C0"/>
          </a:solidFill>
          <a:ln/>
        </p:spPr>
      </p:sp>
      <p:sp>
        <p:nvSpPr>
          <p:cNvPr id="21" name="Text 19"/>
          <p:cNvSpPr/>
          <p:nvPr/>
        </p:nvSpPr>
        <p:spPr>
          <a:xfrm>
            <a:off x="1216435" y="5455528"/>
            <a:ext cx="1686422" cy="258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51" b="1" dirty="0">
                <a:solidFill>
                  <a:srgbClr val="3A5A7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Sharing with Others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626649" y="5916299"/>
            <a:ext cx="5206712" cy="7188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61" dirty="0">
                <a:solidFill>
                  <a:srgbClr val="2C3E50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Use Ramadan as an opportunity to educate friends and colleagues about Islam. Many are curious and respectful—your openness can build bridges of understanding.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205001" y="1658776"/>
            <a:ext cx="5612190" cy="2432871"/>
          </a:xfrm>
          <a:custGeom>
            <a:avLst/>
            <a:gdLst/>
            <a:ahLst/>
            <a:cxnLst/>
            <a:rect l="l" t="t" r="r" b="b"/>
            <a:pathLst>
              <a:path w="5612190" h="2432871">
                <a:moveTo>
                  <a:pt x="147456" y="0"/>
                </a:moveTo>
                <a:lnTo>
                  <a:pt x="5464734" y="0"/>
                </a:lnTo>
                <a:cubicBezTo>
                  <a:pt x="5546172" y="0"/>
                  <a:pt x="5612190" y="66018"/>
                  <a:pt x="5612190" y="147456"/>
                </a:cubicBezTo>
                <a:lnTo>
                  <a:pt x="5612190" y="2285414"/>
                </a:lnTo>
                <a:cubicBezTo>
                  <a:pt x="5612190" y="2366852"/>
                  <a:pt x="5546172" y="2432871"/>
                  <a:pt x="5464734" y="2432871"/>
                </a:cubicBezTo>
                <a:lnTo>
                  <a:pt x="147456" y="2432871"/>
                </a:lnTo>
                <a:cubicBezTo>
                  <a:pt x="66018" y="2432871"/>
                  <a:pt x="0" y="2366852"/>
                  <a:pt x="0" y="2285414"/>
                </a:cubicBezTo>
                <a:lnTo>
                  <a:pt x="0" y="147456"/>
                </a:lnTo>
                <a:cubicBezTo>
                  <a:pt x="0" y="66073"/>
                  <a:pt x="66073" y="0"/>
                  <a:pt x="147456" y="0"/>
                </a:cubicBezTo>
                <a:close/>
              </a:path>
            </a:pathLst>
          </a:custGeom>
          <a:gradFill rotWithShape="1" flip="none">
            <a:gsLst>
              <a:gs pos="0">
                <a:srgbClr val="3A5A7A"/>
              </a:gs>
              <a:gs pos="100000">
                <a:srgbClr val="7BA3C0"/>
              </a:gs>
            </a:gsLst>
            <a:lin ang="2700000" scaled="1"/>
          </a:gradFill>
          <a:ln/>
          <a:effectLst>
            <a:outerShdw sx="100000" sy="100000" kx="0" ky="0" algn="bl" rotWithShape="0" blurRad="230385" dist="184308" dir="5400000">
              <a:srgbClr val="000000">
                <a:alpha val="10196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6481464" y="1916807"/>
            <a:ext cx="165878" cy="221170"/>
          </a:xfrm>
          <a:custGeom>
            <a:avLst/>
            <a:gdLst/>
            <a:ahLst/>
            <a:cxnLst/>
            <a:rect l="l" t="t" r="r" b="b"/>
            <a:pathLst>
              <a:path w="165878" h="221170">
                <a:moveTo>
                  <a:pt x="126525" y="165878"/>
                </a:moveTo>
                <a:cubicBezTo>
                  <a:pt x="129678" y="156245"/>
                  <a:pt x="135985" y="147519"/>
                  <a:pt x="143113" y="140002"/>
                </a:cubicBezTo>
                <a:cubicBezTo>
                  <a:pt x="157238" y="125143"/>
                  <a:pt x="165878" y="105056"/>
                  <a:pt x="165878" y="82939"/>
                </a:cubicBezTo>
                <a:cubicBezTo>
                  <a:pt x="165878" y="37150"/>
                  <a:pt x="128728" y="0"/>
                  <a:pt x="82939" y="0"/>
                </a:cubicBezTo>
                <a:cubicBezTo>
                  <a:pt x="37150" y="0"/>
                  <a:pt x="0" y="37150"/>
                  <a:pt x="0" y="82939"/>
                </a:cubicBezTo>
                <a:cubicBezTo>
                  <a:pt x="0" y="105056"/>
                  <a:pt x="8639" y="125143"/>
                  <a:pt x="22765" y="140002"/>
                </a:cubicBezTo>
                <a:cubicBezTo>
                  <a:pt x="29893" y="147519"/>
                  <a:pt x="36243" y="156245"/>
                  <a:pt x="39353" y="165878"/>
                </a:cubicBezTo>
                <a:lnTo>
                  <a:pt x="126482" y="165878"/>
                </a:lnTo>
                <a:close/>
                <a:moveTo>
                  <a:pt x="124408" y="186612"/>
                </a:moveTo>
                <a:lnTo>
                  <a:pt x="41469" y="186612"/>
                </a:lnTo>
                <a:lnTo>
                  <a:pt x="41469" y="193524"/>
                </a:lnTo>
                <a:cubicBezTo>
                  <a:pt x="41469" y="212617"/>
                  <a:pt x="56934" y="228082"/>
                  <a:pt x="76027" y="228082"/>
                </a:cubicBezTo>
                <a:lnTo>
                  <a:pt x="89850" y="228082"/>
                </a:lnTo>
                <a:cubicBezTo>
                  <a:pt x="108944" y="228082"/>
                  <a:pt x="124408" y="212617"/>
                  <a:pt x="124408" y="193524"/>
                </a:cubicBezTo>
                <a:lnTo>
                  <a:pt x="124408" y="186612"/>
                </a:lnTo>
                <a:close/>
                <a:moveTo>
                  <a:pt x="79483" y="48381"/>
                </a:moveTo>
                <a:cubicBezTo>
                  <a:pt x="62290" y="48381"/>
                  <a:pt x="48381" y="62290"/>
                  <a:pt x="48381" y="79483"/>
                </a:cubicBezTo>
                <a:cubicBezTo>
                  <a:pt x="48381" y="85228"/>
                  <a:pt x="43759" y="89850"/>
                  <a:pt x="38014" y="89850"/>
                </a:cubicBezTo>
                <a:cubicBezTo>
                  <a:pt x="32268" y="89850"/>
                  <a:pt x="27646" y="85228"/>
                  <a:pt x="27646" y="79483"/>
                </a:cubicBezTo>
                <a:cubicBezTo>
                  <a:pt x="27646" y="50843"/>
                  <a:pt x="50843" y="27646"/>
                  <a:pt x="79483" y="27646"/>
                </a:cubicBezTo>
                <a:cubicBezTo>
                  <a:pt x="85228" y="27646"/>
                  <a:pt x="89850" y="32268"/>
                  <a:pt x="89850" y="38014"/>
                </a:cubicBezTo>
                <a:cubicBezTo>
                  <a:pt x="89850" y="43759"/>
                  <a:pt x="85228" y="48381"/>
                  <a:pt x="79483" y="48381"/>
                </a:cubicBezTo>
                <a:close/>
              </a:path>
            </a:pathLst>
          </a:custGeom>
          <a:solidFill>
            <a:srgbClr val="C9A86A"/>
          </a:solidFill>
          <a:ln/>
        </p:spPr>
      </p:sp>
      <p:sp>
        <p:nvSpPr>
          <p:cNvPr id="25" name="Text 23"/>
          <p:cNvSpPr/>
          <p:nvPr/>
        </p:nvSpPr>
        <p:spPr>
          <a:xfrm>
            <a:off x="6813219" y="1879946"/>
            <a:ext cx="1428390" cy="2948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42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Practical Tips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6449210" y="2359147"/>
            <a:ext cx="165878" cy="165878"/>
          </a:xfrm>
          <a:custGeom>
            <a:avLst/>
            <a:gdLst/>
            <a:ahLst/>
            <a:cxnLst/>
            <a:rect l="l" t="t" r="r" b="b"/>
            <a:pathLst>
              <a:path w="165878" h="165878">
                <a:moveTo>
                  <a:pt x="82939" y="165878"/>
                </a:moveTo>
                <a:cubicBezTo>
                  <a:pt x="128714" y="165878"/>
                  <a:pt x="165878" y="128714"/>
                  <a:pt x="165878" y="82939"/>
                </a:cubicBezTo>
                <a:cubicBezTo>
                  <a:pt x="165878" y="37164"/>
                  <a:pt x="128714" y="0"/>
                  <a:pt x="82939" y="0"/>
                </a:cubicBezTo>
                <a:cubicBezTo>
                  <a:pt x="37164" y="0"/>
                  <a:pt x="0" y="37164"/>
                  <a:pt x="0" y="82939"/>
                </a:cubicBezTo>
                <a:cubicBezTo>
                  <a:pt x="0" y="128714"/>
                  <a:pt x="37164" y="165878"/>
                  <a:pt x="82939" y="165878"/>
                </a:cubicBezTo>
                <a:close/>
                <a:moveTo>
                  <a:pt x="110283" y="68910"/>
                </a:moveTo>
                <a:lnTo>
                  <a:pt x="84364" y="110380"/>
                </a:lnTo>
                <a:cubicBezTo>
                  <a:pt x="83004" y="112551"/>
                  <a:pt x="80671" y="113911"/>
                  <a:pt x="78111" y="114041"/>
                </a:cubicBezTo>
                <a:cubicBezTo>
                  <a:pt x="75552" y="114170"/>
                  <a:pt x="73090" y="113004"/>
                  <a:pt x="71567" y="110931"/>
                </a:cubicBezTo>
                <a:lnTo>
                  <a:pt x="56016" y="90196"/>
                </a:lnTo>
                <a:cubicBezTo>
                  <a:pt x="53424" y="86762"/>
                  <a:pt x="54137" y="81902"/>
                  <a:pt x="57571" y="79310"/>
                </a:cubicBezTo>
                <a:cubicBezTo>
                  <a:pt x="61005" y="76718"/>
                  <a:pt x="65865" y="77431"/>
                  <a:pt x="68457" y="80865"/>
                </a:cubicBezTo>
                <a:lnTo>
                  <a:pt x="77204" y="92529"/>
                </a:lnTo>
                <a:lnTo>
                  <a:pt x="97097" y="60681"/>
                </a:lnTo>
                <a:cubicBezTo>
                  <a:pt x="99365" y="57053"/>
                  <a:pt x="104159" y="55919"/>
                  <a:pt x="107820" y="58219"/>
                </a:cubicBezTo>
                <a:cubicBezTo>
                  <a:pt x="111481" y="60519"/>
                  <a:pt x="112583" y="65282"/>
                  <a:pt x="110283" y="68943"/>
                </a:cubicBezTo>
                <a:close/>
              </a:path>
            </a:pathLst>
          </a:custGeom>
          <a:solidFill>
            <a:srgbClr val="C9A86A"/>
          </a:solidFill>
          <a:ln/>
        </p:spPr>
      </p:sp>
      <p:sp>
        <p:nvSpPr>
          <p:cNvPr id="27" name="Text 25"/>
          <p:cNvSpPr/>
          <p:nvPr/>
        </p:nvSpPr>
        <p:spPr>
          <a:xfrm>
            <a:off x="6744103" y="2322286"/>
            <a:ext cx="2718549" cy="2211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61" dirty="0">
                <a:solidFill>
                  <a:srgbClr val="FFFFFF">
                    <a:alpha val="95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Plan Suhoor and Iftar meals ahead of time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6449210" y="2690902"/>
            <a:ext cx="165878" cy="165878"/>
          </a:xfrm>
          <a:custGeom>
            <a:avLst/>
            <a:gdLst/>
            <a:ahLst/>
            <a:cxnLst/>
            <a:rect l="l" t="t" r="r" b="b"/>
            <a:pathLst>
              <a:path w="165878" h="165878">
                <a:moveTo>
                  <a:pt x="82939" y="165878"/>
                </a:moveTo>
                <a:cubicBezTo>
                  <a:pt x="128714" y="165878"/>
                  <a:pt x="165878" y="128714"/>
                  <a:pt x="165878" y="82939"/>
                </a:cubicBezTo>
                <a:cubicBezTo>
                  <a:pt x="165878" y="37164"/>
                  <a:pt x="128714" y="0"/>
                  <a:pt x="82939" y="0"/>
                </a:cubicBezTo>
                <a:cubicBezTo>
                  <a:pt x="37164" y="0"/>
                  <a:pt x="0" y="37164"/>
                  <a:pt x="0" y="82939"/>
                </a:cubicBezTo>
                <a:cubicBezTo>
                  <a:pt x="0" y="128714"/>
                  <a:pt x="37164" y="165878"/>
                  <a:pt x="82939" y="165878"/>
                </a:cubicBezTo>
                <a:close/>
                <a:moveTo>
                  <a:pt x="110283" y="68910"/>
                </a:moveTo>
                <a:lnTo>
                  <a:pt x="84364" y="110380"/>
                </a:lnTo>
                <a:cubicBezTo>
                  <a:pt x="83004" y="112551"/>
                  <a:pt x="80671" y="113911"/>
                  <a:pt x="78111" y="114041"/>
                </a:cubicBezTo>
                <a:cubicBezTo>
                  <a:pt x="75552" y="114170"/>
                  <a:pt x="73090" y="113004"/>
                  <a:pt x="71567" y="110931"/>
                </a:cubicBezTo>
                <a:lnTo>
                  <a:pt x="56016" y="90196"/>
                </a:lnTo>
                <a:cubicBezTo>
                  <a:pt x="53424" y="86762"/>
                  <a:pt x="54137" y="81902"/>
                  <a:pt x="57571" y="79310"/>
                </a:cubicBezTo>
                <a:cubicBezTo>
                  <a:pt x="61005" y="76718"/>
                  <a:pt x="65865" y="77431"/>
                  <a:pt x="68457" y="80865"/>
                </a:cubicBezTo>
                <a:lnTo>
                  <a:pt x="77204" y="92529"/>
                </a:lnTo>
                <a:lnTo>
                  <a:pt x="97097" y="60681"/>
                </a:lnTo>
                <a:cubicBezTo>
                  <a:pt x="99365" y="57053"/>
                  <a:pt x="104159" y="55919"/>
                  <a:pt x="107820" y="58219"/>
                </a:cubicBezTo>
                <a:cubicBezTo>
                  <a:pt x="111481" y="60519"/>
                  <a:pt x="112583" y="65282"/>
                  <a:pt x="110283" y="68943"/>
                </a:cubicBezTo>
                <a:close/>
              </a:path>
            </a:pathLst>
          </a:custGeom>
          <a:solidFill>
            <a:srgbClr val="C9A86A"/>
          </a:solidFill>
          <a:ln/>
        </p:spPr>
      </p:sp>
      <p:sp>
        <p:nvSpPr>
          <p:cNvPr id="29" name="Text 27"/>
          <p:cNvSpPr/>
          <p:nvPr/>
        </p:nvSpPr>
        <p:spPr>
          <a:xfrm>
            <a:off x="6744103" y="2654041"/>
            <a:ext cx="3022658" cy="2211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61" dirty="0">
                <a:solidFill>
                  <a:srgbClr val="FFFFFF">
                    <a:alpha val="95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Drink plenty of water during non-fasting hours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6449210" y="3022658"/>
            <a:ext cx="165878" cy="165878"/>
          </a:xfrm>
          <a:custGeom>
            <a:avLst/>
            <a:gdLst/>
            <a:ahLst/>
            <a:cxnLst/>
            <a:rect l="l" t="t" r="r" b="b"/>
            <a:pathLst>
              <a:path w="165878" h="165878">
                <a:moveTo>
                  <a:pt x="82939" y="165878"/>
                </a:moveTo>
                <a:cubicBezTo>
                  <a:pt x="128714" y="165878"/>
                  <a:pt x="165878" y="128714"/>
                  <a:pt x="165878" y="82939"/>
                </a:cubicBezTo>
                <a:cubicBezTo>
                  <a:pt x="165878" y="37164"/>
                  <a:pt x="128714" y="0"/>
                  <a:pt x="82939" y="0"/>
                </a:cubicBezTo>
                <a:cubicBezTo>
                  <a:pt x="37164" y="0"/>
                  <a:pt x="0" y="37164"/>
                  <a:pt x="0" y="82939"/>
                </a:cubicBezTo>
                <a:cubicBezTo>
                  <a:pt x="0" y="128714"/>
                  <a:pt x="37164" y="165878"/>
                  <a:pt x="82939" y="165878"/>
                </a:cubicBezTo>
                <a:close/>
                <a:moveTo>
                  <a:pt x="110283" y="68910"/>
                </a:moveTo>
                <a:lnTo>
                  <a:pt x="84364" y="110380"/>
                </a:lnTo>
                <a:cubicBezTo>
                  <a:pt x="83004" y="112551"/>
                  <a:pt x="80671" y="113911"/>
                  <a:pt x="78111" y="114041"/>
                </a:cubicBezTo>
                <a:cubicBezTo>
                  <a:pt x="75552" y="114170"/>
                  <a:pt x="73090" y="113004"/>
                  <a:pt x="71567" y="110931"/>
                </a:cubicBezTo>
                <a:lnTo>
                  <a:pt x="56016" y="90196"/>
                </a:lnTo>
                <a:cubicBezTo>
                  <a:pt x="53424" y="86762"/>
                  <a:pt x="54137" y="81902"/>
                  <a:pt x="57571" y="79310"/>
                </a:cubicBezTo>
                <a:cubicBezTo>
                  <a:pt x="61005" y="76718"/>
                  <a:pt x="65865" y="77431"/>
                  <a:pt x="68457" y="80865"/>
                </a:cubicBezTo>
                <a:lnTo>
                  <a:pt x="77204" y="92529"/>
                </a:lnTo>
                <a:lnTo>
                  <a:pt x="97097" y="60681"/>
                </a:lnTo>
                <a:cubicBezTo>
                  <a:pt x="99365" y="57053"/>
                  <a:pt x="104159" y="55919"/>
                  <a:pt x="107820" y="58219"/>
                </a:cubicBezTo>
                <a:cubicBezTo>
                  <a:pt x="111481" y="60519"/>
                  <a:pt x="112583" y="65282"/>
                  <a:pt x="110283" y="68943"/>
                </a:cubicBezTo>
                <a:close/>
              </a:path>
            </a:pathLst>
          </a:custGeom>
          <a:solidFill>
            <a:srgbClr val="C9A86A"/>
          </a:solidFill>
          <a:ln/>
        </p:spPr>
      </p:sp>
      <p:sp>
        <p:nvSpPr>
          <p:cNvPr id="31" name="Text 29"/>
          <p:cNvSpPr/>
          <p:nvPr/>
        </p:nvSpPr>
        <p:spPr>
          <a:xfrm>
            <a:off x="6744103" y="2985796"/>
            <a:ext cx="2773841" cy="2211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61" dirty="0">
                <a:solidFill>
                  <a:srgbClr val="FFFFFF">
                    <a:alpha val="95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Find and use prayer rooms at school/work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6449210" y="3354413"/>
            <a:ext cx="165878" cy="165878"/>
          </a:xfrm>
          <a:custGeom>
            <a:avLst/>
            <a:gdLst/>
            <a:ahLst/>
            <a:cxnLst/>
            <a:rect l="l" t="t" r="r" b="b"/>
            <a:pathLst>
              <a:path w="165878" h="165878">
                <a:moveTo>
                  <a:pt x="82939" y="165878"/>
                </a:moveTo>
                <a:cubicBezTo>
                  <a:pt x="128714" y="165878"/>
                  <a:pt x="165878" y="128714"/>
                  <a:pt x="165878" y="82939"/>
                </a:cubicBezTo>
                <a:cubicBezTo>
                  <a:pt x="165878" y="37164"/>
                  <a:pt x="128714" y="0"/>
                  <a:pt x="82939" y="0"/>
                </a:cubicBezTo>
                <a:cubicBezTo>
                  <a:pt x="37164" y="0"/>
                  <a:pt x="0" y="37164"/>
                  <a:pt x="0" y="82939"/>
                </a:cubicBezTo>
                <a:cubicBezTo>
                  <a:pt x="0" y="128714"/>
                  <a:pt x="37164" y="165878"/>
                  <a:pt x="82939" y="165878"/>
                </a:cubicBezTo>
                <a:close/>
                <a:moveTo>
                  <a:pt x="110283" y="68910"/>
                </a:moveTo>
                <a:lnTo>
                  <a:pt x="84364" y="110380"/>
                </a:lnTo>
                <a:cubicBezTo>
                  <a:pt x="83004" y="112551"/>
                  <a:pt x="80671" y="113911"/>
                  <a:pt x="78111" y="114041"/>
                </a:cubicBezTo>
                <a:cubicBezTo>
                  <a:pt x="75552" y="114170"/>
                  <a:pt x="73090" y="113004"/>
                  <a:pt x="71567" y="110931"/>
                </a:cubicBezTo>
                <a:lnTo>
                  <a:pt x="56016" y="90196"/>
                </a:lnTo>
                <a:cubicBezTo>
                  <a:pt x="53424" y="86762"/>
                  <a:pt x="54137" y="81902"/>
                  <a:pt x="57571" y="79310"/>
                </a:cubicBezTo>
                <a:cubicBezTo>
                  <a:pt x="61005" y="76718"/>
                  <a:pt x="65865" y="77431"/>
                  <a:pt x="68457" y="80865"/>
                </a:cubicBezTo>
                <a:lnTo>
                  <a:pt x="77204" y="92529"/>
                </a:lnTo>
                <a:lnTo>
                  <a:pt x="97097" y="60681"/>
                </a:lnTo>
                <a:cubicBezTo>
                  <a:pt x="99365" y="57053"/>
                  <a:pt x="104159" y="55919"/>
                  <a:pt x="107820" y="58219"/>
                </a:cubicBezTo>
                <a:cubicBezTo>
                  <a:pt x="111481" y="60519"/>
                  <a:pt x="112583" y="65282"/>
                  <a:pt x="110283" y="68943"/>
                </a:cubicBezTo>
                <a:close/>
              </a:path>
            </a:pathLst>
          </a:custGeom>
          <a:solidFill>
            <a:srgbClr val="C9A86A"/>
          </a:solidFill>
          <a:ln/>
        </p:spPr>
      </p:sp>
      <p:sp>
        <p:nvSpPr>
          <p:cNvPr id="33" name="Text 31"/>
          <p:cNvSpPr/>
          <p:nvPr/>
        </p:nvSpPr>
        <p:spPr>
          <a:xfrm>
            <a:off x="6744103" y="3317551"/>
            <a:ext cx="3087166" cy="2211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61" dirty="0">
                <a:solidFill>
                  <a:srgbClr val="FFFFFF">
                    <a:alpha val="95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Connect with local Muslim student associations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6449210" y="3686168"/>
            <a:ext cx="165878" cy="165878"/>
          </a:xfrm>
          <a:custGeom>
            <a:avLst/>
            <a:gdLst/>
            <a:ahLst/>
            <a:cxnLst/>
            <a:rect l="l" t="t" r="r" b="b"/>
            <a:pathLst>
              <a:path w="165878" h="165878">
                <a:moveTo>
                  <a:pt x="82939" y="165878"/>
                </a:moveTo>
                <a:cubicBezTo>
                  <a:pt x="128714" y="165878"/>
                  <a:pt x="165878" y="128714"/>
                  <a:pt x="165878" y="82939"/>
                </a:cubicBezTo>
                <a:cubicBezTo>
                  <a:pt x="165878" y="37164"/>
                  <a:pt x="128714" y="0"/>
                  <a:pt x="82939" y="0"/>
                </a:cubicBezTo>
                <a:cubicBezTo>
                  <a:pt x="37164" y="0"/>
                  <a:pt x="0" y="37164"/>
                  <a:pt x="0" y="82939"/>
                </a:cubicBezTo>
                <a:cubicBezTo>
                  <a:pt x="0" y="128714"/>
                  <a:pt x="37164" y="165878"/>
                  <a:pt x="82939" y="165878"/>
                </a:cubicBezTo>
                <a:close/>
                <a:moveTo>
                  <a:pt x="110283" y="68910"/>
                </a:moveTo>
                <a:lnTo>
                  <a:pt x="84364" y="110380"/>
                </a:lnTo>
                <a:cubicBezTo>
                  <a:pt x="83004" y="112551"/>
                  <a:pt x="80671" y="113911"/>
                  <a:pt x="78111" y="114041"/>
                </a:cubicBezTo>
                <a:cubicBezTo>
                  <a:pt x="75552" y="114170"/>
                  <a:pt x="73090" y="113004"/>
                  <a:pt x="71567" y="110931"/>
                </a:cubicBezTo>
                <a:lnTo>
                  <a:pt x="56016" y="90196"/>
                </a:lnTo>
                <a:cubicBezTo>
                  <a:pt x="53424" y="86762"/>
                  <a:pt x="54137" y="81902"/>
                  <a:pt x="57571" y="79310"/>
                </a:cubicBezTo>
                <a:cubicBezTo>
                  <a:pt x="61005" y="76718"/>
                  <a:pt x="65865" y="77431"/>
                  <a:pt x="68457" y="80865"/>
                </a:cubicBezTo>
                <a:lnTo>
                  <a:pt x="77204" y="92529"/>
                </a:lnTo>
                <a:lnTo>
                  <a:pt x="97097" y="60681"/>
                </a:lnTo>
                <a:cubicBezTo>
                  <a:pt x="99365" y="57053"/>
                  <a:pt x="104159" y="55919"/>
                  <a:pt x="107820" y="58219"/>
                </a:cubicBezTo>
                <a:cubicBezTo>
                  <a:pt x="111481" y="60519"/>
                  <a:pt x="112583" y="65282"/>
                  <a:pt x="110283" y="68943"/>
                </a:cubicBezTo>
                <a:close/>
              </a:path>
            </a:pathLst>
          </a:custGeom>
          <a:solidFill>
            <a:srgbClr val="C9A86A"/>
          </a:solidFill>
          <a:ln/>
        </p:spPr>
      </p:sp>
      <p:sp>
        <p:nvSpPr>
          <p:cNvPr id="35" name="Text 33"/>
          <p:cNvSpPr/>
          <p:nvPr/>
        </p:nvSpPr>
        <p:spPr>
          <a:xfrm>
            <a:off x="6744103" y="3649306"/>
            <a:ext cx="3170104" cy="2211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61" dirty="0">
                <a:solidFill>
                  <a:srgbClr val="FFFFFF">
                    <a:alpha val="95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Join community Iftar gatherings at local mosques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6209609" y="4243701"/>
            <a:ext cx="5602975" cy="1262512"/>
          </a:xfrm>
          <a:custGeom>
            <a:avLst/>
            <a:gdLst/>
            <a:ahLst/>
            <a:cxnLst/>
            <a:rect l="l" t="t" r="r" b="b"/>
            <a:pathLst>
              <a:path w="5602975" h="1262512">
                <a:moveTo>
                  <a:pt x="147449" y="0"/>
                </a:moveTo>
                <a:lnTo>
                  <a:pt x="5455526" y="0"/>
                </a:lnTo>
                <a:cubicBezTo>
                  <a:pt x="5536960" y="0"/>
                  <a:pt x="5602975" y="66015"/>
                  <a:pt x="5602975" y="147449"/>
                </a:cubicBezTo>
                <a:lnTo>
                  <a:pt x="5602975" y="1115064"/>
                </a:lnTo>
                <a:cubicBezTo>
                  <a:pt x="5602975" y="1196497"/>
                  <a:pt x="5536960" y="1262512"/>
                  <a:pt x="5455526" y="1262512"/>
                </a:cubicBezTo>
                <a:lnTo>
                  <a:pt x="147449" y="1262512"/>
                </a:lnTo>
                <a:cubicBezTo>
                  <a:pt x="66015" y="1262512"/>
                  <a:pt x="0" y="1196497"/>
                  <a:pt x="0" y="1115064"/>
                </a:cubicBezTo>
                <a:lnTo>
                  <a:pt x="0" y="147449"/>
                </a:lnTo>
                <a:cubicBezTo>
                  <a:pt x="0" y="66015"/>
                  <a:pt x="66015" y="0"/>
                  <a:pt x="147449" y="0"/>
                </a:cubicBezTo>
                <a:close/>
              </a:path>
            </a:pathLst>
          </a:custGeom>
          <a:solidFill>
            <a:srgbClr val="C9A86A">
              <a:alpha val="10196"/>
            </a:srgbClr>
          </a:solidFill>
          <a:ln w="12700">
            <a:solidFill>
              <a:srgbClr val="C9A86A">
                <a:alpha val="2000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6403133" y="4736726"/>
            <a:ext cx="276463" cy="276463"/>
          </a:xfrm>
          <a:custGeom>
            <a:avLst/>
            <a:gdLst/>
            <a:ahLst/>
            <a:cxnLst/>
            <a:rect l="l" t="t" r="r" b="b"/>
            <a:pathLst>
              <a:path w="276463" h="276463">
                <a:moveTo>
                  <a:pt x="130132" y="47031"/>
                </a:moveTo>
                <a:lnTo>
                  <a:pt x="138231" y="58208"/>
                </a:lnTo>
                <a:lnTo>
                  <a:pt x="146331" y="47031"/>
                </a:lnTo>
                <a:cubicBezTo>
                  <a:pt x="159830" y="28348"/>
                  <a:pt x="181537" y="17279"/>
                  <a:pt x="204593" y="17279"/>
                </a:cubicBezTo>
                <a:cubicBezTo>
                  <a:pt x="244281" y="17279"/>
                  <a:pt x="276463" y="49461"/>
                  <a:pt x="276463" y="89148"/>
                </a:cubicBezTo>
                <a:lnTo>
                  <a:pt x="276463" y="90552"/>
                </a:lnTo>
                <a:cubicBezTo>
                  <a:pt x="276463" y="151136"/>
                  <a:pt x="200921" y="221494"/>
                  <a:pt x="161504" y="251570"/>
                </a:cubicBezTo>
                <a:cubicBezTo>
                  <a:pt x="154808" y="256646"/>
                  <a:pt x="146601" y="259184"/>
                  <a:pt x="138231" y="259184"/>
                </a:cubicBezTo>
                <a:cubicBezTo>
                  <a:pt x="129862" y="259184"/>
                  <a:pt x="121600" y="256700"/>
                  <a:pt x="114959" y="251570"/>
                </a:cubicBezTo>
                <a:cubicBezTo>
                  <a:pt x="75541" y="221494"/>
                  <a:pt x="0" y="151136"/>
                  <a:pt x="0" y="90552"/>
                </a:cubicBezTo>
                <a:lnTo>
                  <a:pt x="0" y="89148"/>
                </a:lnTo>
                <a:cubicBezTo>
                  <a:pt x="0" y="49461"/>
                  <a:pt x="32182" y="17279"/>
                  <a:pt x="71869" y="17279"/>
                </a:cubicBezTo>
                <a:cubicBezTo>
                  <a:pt x="94926" y="17279"/>
                  <a:pt x="116633" y="28348"/>
                  <a:pt x="130132" y="47031"/>
                </a:cubicBezTo>
                <a:close/>
              </a:path>
            </a:pathLst>
          </a:custGeom>
          <a:solidFill>
            <a:srgbClr val="C9A86A"/>
          </a:solidFill>
          <a:ln/>
        </p:spPr>
      </p:sp>
      <p:sp>
        <p:nvSpPr>
          <p:cNvPr id="38" name="Text 36"/>
          <p:cNvSpPr/>
          <p:nvPr/>
        </p:nvSpPr>
        <p:spPr>
          <a:xfrm>
            <a:off x="6797956" y="4469478"/>
            <a:ext cx="4874957" cy="258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06" b="1" dirty="0">
                <a:solidFill>
                  <a:srgbClr val="3A5A7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You're Not Alone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6797956" y="4801234"/>
            <a:ext cx="4865741" cy="4792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61" dirty="0">
                <a:solidFill>
                  <a:srgbClr val="2C3E50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Millions of Muslims successfully observe Ramadan in Western countries. These challenges strengthen your faith and build resilience.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381000"/>
            <a:ext cx="4572000" cy="6096000"/>
          </a:xfrm>
          <a:custGeom>
            <a:avLst/>
            <a:gdLst/>
            <a:ahLst/>
            <a:cxnLst/>
            <a:rect l="l" t="t" r="r" b="b"/>
            <a:pathLst>
              <a:path w="4572000" h="6096000">
                <a:moveTo>
                  <a:pt x="228600" y="0"/>
                </a:moveTo>
                <a:lnTo>
                  <a:pt x="4343400" y="0"/>
                </a:lnTo>
                <a:cubicBezTo>
                  <a:pt x="4469568" y="0"/>
                  <a:pt x="4572000" y="102432"/>
                  <a:pt x="4572000" y="228600"/>
                </a:cubicBezTo>
                <a:lnTo>
                  <a:pt x="4572000" y="5867400"/>
                </a:lnTo>
                <a:cubicBezTo>
                  <a:pt x="4572000" y="5993568"/>
                  <a:pt x="4469568" y="6096000"/>
                  <a:pt x="4343400" y="6096000"/>
                </a:cubicBezTo>
                <a:lnTo>
                  <a:pt x="228600" y="6096000"/>
                </a:lnTo>
                <a:cubicBezTo>
                  <a:pt x="102432" y="6096000"/>
                  <a:pt x="0" y="5993568"/>
                  <a:pt x="0" y="58674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gradFill rotWithShape="1" flip="none">
            <a:gsLst>
              <a:gs pos="0">
                <a:srgbClr val="3A5A7A"/>
              </a:gs>
              <a:gs pos="100000">
                <a:srgbClr val="7BA3C0"/>
              </a:gs>
            </a:gsLst>
            <a:lin ang="2700000" scaled="1"/>
          </a:gradFill>
          <a:ln/>
          <a:effectLst>
            <a:outerShdw sx="100000" sy="100000" kx="0" ky="0" algn="bl" rotWithShape="0" blurRad="476250" dist="238125" dir="5400000">
              <a:srgbClr val="000000">
                <a:alpha val="25098"/>
              </a:srgbClr>
            </a:outerShdw>
          </a:effectLst>
        </p:spPr>
      </p:sp>
      <p:sp>
        <p:nvSpPr>
          <p:cNvPr id="3" name="Shape 1"/>
          <p:cNvSpPr/>
          <p:nvPr/>
        </p:nvSpPr>
        <p:spPr>
          <a:xfrm>
            <a:off x="-990600" y="-990600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2743200" h="2743200">
                <a:moveTo>
                  <a:pt x="1371600" y="0"/>
                </a:moveTo>
                <a:lnTo>
                  <a:pt x="1371600" y="0"/>
                </a:lnTo>
                <a:cubicBezTo>
                  <a:pt x="2128607" y="0"/>
                  <a:pt x="2743200" y="614593"/>
                  <a:pt x="2743200" y="1371600"/>
                </a:cubicBezTo>
                <a:lnTo>
                  <a:pt x="2743200" y="1371600"/>
                </a:lnTo>
                <a:cubicBezTo>
                  <a:pt x="2743200" y="2128607"/>
                  <a:pt x="2128607" y="2743200"/>
                  <a:pt x="1371600" y="2743200"/>
                </a:cubicBezTo>
                <a:lnTo>
                  <a:pt x="1371600" y="2743200"/>
                </a:lnTo>
                <a:cubicBezTo>
                  <a:pt x="614593" y="2743200"/>
                  <a:pt x="0" y="2128607"/>
                  <a:pt x="0" y="1371600"/>
                </a:cubicBezTo>
                <a:lnTo>
                  <a:pt x="0" y="1371600"/>
                </a:lnTo>
                <a:cubicBezTo>
                  <a:pt x="0" y="614593"/>
                  <a:pt x="614593" y="0"/>
                  <a:pt x="1371600" y="0"/>
                </a:cubicBezTo>
                <a:close/>
              </a:path>
            </a:pathLst>
          </a:custGeom>
          <a:solidFill>
            <a:srgbClr val="C9A86A">
              <a:alpha val="10196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3327400" y="4851402"/>
            <a:ext cx="2438400" cy="2438400"/>
          </a:xfrm>
          <a:custGeom>
            <a:avLst/>
            <a:gdLst/>
            <a:ahLst/>
            <a:cxnLst/>
            <a:rect l="l" t="t" r="r" b="b"/>
            <a:pathLst>
              <a:path w="2438400" h="2438400">
                <a:moveTo>
                  <a:pt x="1219200" y="0"/>
                </a:moveTo>
                <a:lnTo>
                  <a:pt x="1219200" y="0"/>
                </a:lnTo>
                <a:cubicBezTo>
                  <a:pt x="1892095" y="0"/>
                  <a:pt x="2438400" y="546305"/>
                  <a:pt x="2438400" y="1219200"/>
                </a:cubicBezTo>
                <a:lnTo>
                  <a:pt x="2438400" y="1219200"/>
                </a:lnTo>
                <a:cubicBezTo>
                  <a:pt x="2438400" y="1892095"/>
                  <a:pt x="1892095" y="2438400"/>
                  <a:pt x="1219200" y="2438400"/>
                </a:cubicBezTo>
                <a:lnTo>
                  <a:pt x="1219200" y="2438400"/>
                </a:lnTo>
                <a:cubicBezTo>
                  <a:pt x="546305" y="2438400"/>
                  <a:pt x="0" y="1892095"/>
                  <a:pt x="0" y="1219200"/>
                </a:cubicBezTo>
                <a:lnTo>
                  <a:pt x="0" y="1219200"/>
                </a:lnTo>
                <a:cubicBezTo>
                  <a:pt x="0" y="546305"/>
                  <a:pt x="546305" y="0"/>
                  <a:pt x="1219200" y="0"/>
                </a:cubicBezTo>
                <a:close/>
              </a:path>
            </a:pathLst>
          </a:custGeom>
          <a:solidFill>
            <a:srgbClr val="FFFFFF">
              <a:alpha val="5098"/>
            </a:srgbClr>
          </a:solidFill>
          <a:ln/>
        </p:spPr>
      </p:sp>
      <p:pic>
        <p:nvPicPr>
          <p:cNvPr id="5" name="Image 0" descr="https://kimi-web-img.moonshot.cn/img/media.easy-peasy.ai/19715b5068b88021492d5a241a80097016ad51ef.webp">    </p:cNvPr>
          <p:cNvPicPr>
            <a:picLocks noChangeAspect="1"/>
          </p:cNvPicPr>
          <p:nvPr/>
        </p:nvPicPr>
        <p:blipFill>
          <a:blip r:embed="rId1"/>
          <a:srcRect l="0" r="0" t="26923" b="26923"/>
          <a:stretch/>
        </p:blipFill>
        <p:spPr>
          <a:xfrm>
            <a:off x="685800" y="1352550"/>
            <a:ext cx="3962400" cy="1828800"/>
          </a:xfrm>
          <a:prstGeom prst="roundRect">
            <a:avLst>
              <a:gd name="adj" fmla="val 8333"/>
            </a:avLst>
          </a:prstGeom>
        </p:spPr>
      </p:pic>
      <p:sp>
        <p:nvSpPr>
          <p:cNvPr id="6" name="Shape 3"/>
          <p:cNvSpPr/>
          <p:nvPr/>
        </p:nvSpPr>
        <p:spPr>
          <a:xfrm>
            <a:off x="700088" y="3448050"/>
            <a:ext cx="257175" cy="228600"/>
          </a:xfrm>
          <a:custGeom>
            <a:avLst/>
            <a:gdLst/>
            <a:ahLst/>
            <a:cxnLst/>
            <a:rect l="l" t="t" r="r" b="b"/>
            <a:pathLst>
              <a:path w="257175" h="228600">
                <a:moveTo>
                  <a:pt x="21431" y="87422"/>
                </a:moveTo>
                <a:lnTo>
                  <a:pt x="114836" y="125864"/>
                </a:lnTo>
                <a:cubicBezTo>
                  <a:pt x="119211" y="127650"/>
                  <a:pt x="123855" y="128588"/>
                  <a:pt x="128588" y="128588"/>
                </a:cubicBezTo>
                <a:cubicBezTo>
                  <a:pt x="133320" y="128588"/>
                  <a:pt x="137964" y="127650"/>
                  <a:pt x="142339" y="125864"/>
                </a:cubicBezTo>
                <a:lnTo>
                  <a:pt x="250567" y="81305"/>
                </a:lnTo>
                <a:cubicBezTo>
                  <a:pt x="254585" y="79653"/>
                  <a:pt x="257175" y="75768"/>
                  <a:pt x="257175" y="71437"/>
                </a:cubicBezTo>
                <a:cubicBezTo>
                  <a:pt x="257175" y="67107"/>
                  <a:pt x="254585" y="63222"/>
                  <a:pt x="250567" y="61570"/>
                </a:cubicBezTo>
                <a:lnTo>
                  <a:pt x="142339" y="17011"/>
                </a:lnTo>
                <a:cubicBezTo>
                  <a:pt x="137964" y="15225"/>
                  <a:pt x="133320" y="14288"/>
                  <a:pt x="128588" y="14288"/>
                </a:cubicBezTo>
                <a:cubicBezTo>
                  <a:pt x="123855" y="14288"/>
                  <a:pt x="119211" y="15225"/>
                  <a:pt x="114836" y="17011"/>
                </a:cubicBezTo>
                <a:lnTo>
                  <a:pt x="6608" y="61570"/>
                </a:lnTo>
                <a:cubicBezTo>
                  <a:pt x="2590" y="63222"/>
                  <a:pt x="0" y="67107"/>
                  <a:pt x="0" y="71438"/>
                </a:cubicBezTo>
                <a:lnTo>
                  <a:pt x="0" y="203597"/>
                </a:lnTo>
                <a:cubicBezTo>
                  <a:pt x="0" y="209535"/>
                  <a:pt x="4777" y="214313"/>
                  <a:pt x="10716" y="214313"/>
                </a:cubicBezTo>
                <a:cubicBezTo>
                  <a:pt x="16654" y="214313"/>
                  <a:pt x="21431" y="209535"/>
                  <a:pt x="21431" y="203597"/>
                </a:cubicBezTo>
                <a:lnTo>
                  <a:pt x="21431" y="87422"/>
                </a:lnTo>
                <a:close/>
                <a:moveTo>
                  <a:pt x="42863" y="119435"/>
                </a:moveTo>
                <a:lnTo>
                  <a:pt x="42863" y="171450"/>
                </a:lnTo>
                <a:cubicBezTo>
                  <a:pt x="42863" y="195114"/>
                  <a:pt x="81260" y="214313"/>
                  <a:pt x="128588" y="214313"/>
                </a:cubicBezTo>
                <a:cubicBezTo>
                  <a:pt x="175915" y="214313"/>
                  <a:pt x="214313" y="195114"/>
                  <a:pt x="214313" y="171450"/>
                </a:cubicBezTo>
                <a:lnTo>
                  <a:pt x="214313" y="119390"/>
                </a:lnTo>
                <a:lnTo>
                  <a:pt x="150510" y="145688"/>
                </a:lnTo>
                <a:cubicBezTo>
                  <a:pt x="143545" y="148545"/>
                  <a:pt x="136133" y="150019"/>
                  <a:pt x="128588" y="150019"/>
                </a:cubicBezTo>
                <a:cubicBezTo>
                  <a:pt x="121042" y="150019"/>
                  <a:pt x="113630" y="148545"/>
                  <a:pt x="106665" y="145688"/>
                </a:cubicBezTo>
                <a:lnTo>
                  <a:pt x="42863" y="119390"/>
                </a:lnTo>
                <a:close/>
              </a:path>
            </a:pathLst>
          </a:custGeom>
          <a:solidFill>
            <a:srgbClr val="C9A86A"/>
          </a:solidFill>
          <a:ln/>
        </p:spPr>
      </p:sp>
      <p:sp>
        <p:nvSpPr>
          <p:cNvPr id="7" name="Text 4"/>
          <p:cNvSpPr/>
          <p:nvPr/>
        </p:nvSpPr>
        <p:spPr>
          <a:xfrm>
            <a:off x="1085850" y="3409950"/>
            <a:ext cx="24193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The Best Time to Learn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85800" y="3867150"/>
            <a:ext cx="40386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FFFFFF">
                    <a:alpha val="95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The spiritual atmosphere of Ramadan makes it easier to focus on learning. Your heart is more receptive, your intentions are purer, and your motivation is stronger.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690563" y="4805363"/>
            <a:ext cx="3952875" cy="695325"/>
          </a:xfrm>
          <a:custGeom>
            <a:avLst/>
            <a:gdLst/>
            <a:ahLst/>
            <a:cxnLst/>
            <a:rect l="l" t="t" r="r" b="b"/>
            <a:pathLst>
              <a:path w="3952875" h="695325">
                <a:moveTo>
                  <a:pt x="114298" y="0"/>
                </a:moveTo>
                <a:lnTo>
                  <a:pt x="3838577" y="0"/>
                </a:lnTo>
                <a:cubicBezTo>
                  <a:pt x="3901702" y="0"/>
                  <a:pt x="3952875" y="51173"/>
                  <a:pt x="3952875" y="114298"/>
                </a:cubicBezTo>
                <a:lnTo>
                  <a:pt x="3952875" y="581027"/>
                </a:lnTo>
                <a:cubicBezTo>
                  <a:pt x="3952875" y="644152"/>
                  <a:pt x="3901702" y="695325"/>
                  <a:pt x="3838577" y="695325"/>
                </a:cubicBezTo>
                <a:lnTo>
                  <a:pt x="114298" y="695325"/>
                </a:lnTo>
                <a:cubicBezTo>
                  <a:pt x="51173" y="695325"/>
                  <a:pt x="0" y="644152"/>
                  <a:pt x="0" y="581027"/>
                </a:cubicBezTo>
                <a:lnTo>
                  <a:pt x="0" y="114298"/>
                </a:lnTo>
                <a:cubicBezTo>
                  <a:pt x="0" y="51215"/>
                  <a:pt x="51215" y="0"/>
                  <a:pt x="114298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12700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47725" y="4962525"/>
            <a:ext cx="37052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"Ramadan offers a fresh start and renewed motivation for deepening your Islamic knowledge."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5257800" y="381000"/>
            <a:ext cx="6619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105" kern="0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Educational Opportunity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5257800" y="647700"/>
            <a:ext cx="67818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600" b="1" dirty="0">
                <a:solidFill>
                  <a:srgbClr val="3A5A7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 Time for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3600" b="1" dirty="0">
                <a:solidFill>
                  <a:srgbClr val="3A5A7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Learning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5262563" y="2024062"/>
            <a:ext cx="6543675" cy="1228725"/>
          </a:xfrm>
          <a:custGeom>
            <a:avLst/>
            <a:gdLst/>
            <a:ahLst/>
            <a:cxnLst/>
            <a:rect l="l" t="t" r="r" b="b"/>
            <a:pathLst>
              <a:path w="6543675" h="1228725">
                <a:moveTo>
                  <a:pt x="152399" y="0"/>
                </a:moveTo>
                <a:lnTo>
                  <a:pt x="6391276" y="0"/>
                </a:lnTo>
                <a:cubicBezTo>
                  <a:pt x="6475444" y="0"/>
                  <a:pt x="6543675" y="68231"/>
                  <a:pt x="6543675" y="152399"/>
                </a:cubicBezTo>
                <a:lnTo>
                  <a:pt x="6543675" y="1076326"/>
                </a:lnTo>
                <a:cubicBezTo>
                  <a:pt x="6543675" y="1160494"/>
                  <a:pt x="6475444" y="1228725"/>
                  <a:pt x="6391276" y="1228725"/>
                </a:cubicBezTo>
                <a:lnTo>
                  <a:pt x="152399" y="1228725"/>
                </a:lnTo>
                <a:cubicBezTo>
                  <a:pt x="68231" y="1228725"/>
                  <a:pt x="0" y="1160494"/>
                  <a:pt x="0" y="1076326"/>
                </a:cubicBezTo>
                <a:lnTo>
                  <a:pt x="0" y="152399"/>
                </a:lnTo>
                <a:cubicBezTo>
                  <a:pt x="0" y="68288"/>
                  <a:pt x="68288" y="0"/>
                  <a:pt x="152399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7BA3C0">
                <a:alpha val="10196"/>
              </a:srgbClr>
            </a:solidFill>
            <a:prstDash val="solid"/>
          </a:ln>
          <a:effectLst>
            <a:outerShdw sx="100000" sy="100000" kx="0" ky="0" algn="bl" rotWithShape="0" blurRad="142875" dist="95250" dir="5400000">
              <a:srgbClr val="000000">
                <a:alpha val="10196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5457825" y="221932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14300" y="0"/>
                </a:moveTo>
                <a:lnTo>
                  <a:pt x="342900" y="0"/>
                </a:lnTo>
                <a:cubicBezTo>
                  <a:pt x="405984" y="0"/>
                  <a:pt x="457200" y="51216"/>
                  <a:pt x="457200" y="114300"/>
                </a:cubicBezTo>
                <a:lnTo>
                  <a:pt x="457200" y="342900"/>
                </a:lnTo>
                <a:cubicBezTo>
                  <a:pt x="457200" y="405984"/>
                  <a:pt x="405984" y="457200"/>
                  <a:pt x="342900" y="457200"/>
                </a:cubicBezTo>
                <a:lnTo>
                  <a:pt x="114300" y="457200"/>
                </a:lnTo>
                <a:cubicBezTo>
                  <a:pt x="51216" y="457200"/>
                  <a:pt x="0" y="405984"/>
                  <a:pt x="0" y="3429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C9A86A">
              <a:alpha val="10196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5591175" y="2352675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95250" y="56555"/>
                </a:moveTo>
                <a:cubicBezTo>
                  <a:pt x="113321" y="56555"/>
                  <a:pt x="127992" y="41883"/>
                  <a:pt x="127992" y="23812"/>
                </a:cubicBezTo>
                <a:cubicBezTo>
                  <a:pt x="127992" y="5742"/>
                  <a:pt x="113321" y="-8930"/>
                  <a:pt x="95250" y="-8930"/>
                </a:cubicBezTo>
                <a:cubicBezTo>
                  <a:pt x="77179" y="-8930"/>
                  <a:pt x="62508" y="5742"/>
                  <a:pt x="62508" y="23812"/>
                </a:cubicBezTo>
                <a:cubicBezTo>
                  <a:pt x="62508" y="41883"/>
                  <a:pt x="77179" y="56555"/>
                  <a:pt x="95250" y="56555"/>
                </a:cubicBezTo>
                <a:close/>
                <a:moveTo>
                  <a:pt x="95250" y="167692"/>
                </a:moveTo>
                <a:lnTo>
                  <a:pt x="95250" y="112142"/>
                </a:lnTo>
                <a:cubicBezTo>
                  <a:pt x="101315" y="109612"/>
                  <a:pt x="107491" y="107045"/>
                  <a:pt x="113742" y="104440"/>
                </a:cubicBezTo>
                <a:cubicBezTo>
                  <a:pt x="128253" y="98413"/>
                  <a:pt x="143805" y="95287"/>
                  <a:pt x="159544" y="95287"/>
                </a:cubicBezTo>
                <a:lnTo>
                  <a:pt x="166687" y="95287"/>
                </a:lnTo>
                <a:lnTo>
                  <a:pt x="166687" y="154818"/>
                </a:lnTo>
                <a:lnTo>
                  <a:pt x="159544" y="154818"/>
                </a:lnTo>
                <a:cubicBezTo>
                  <a:pt x="137554" y="154818"/>
                  <a:pt x="115751" y="159172"/>
                  <a:pt x="95436" y="167655"/>
                </a:cubicBezTo>
                <a:lnTo>
                  <a:pt x="95250" y="167729"/>
                </a:lnTo>
                <a:close/>
                <a:moveTo>
                  <a:pt x="95250" y="86320"/>
                </a:moveTo>
                <a:lnTo>
                  <a:pt x="85911" y="82414"/>
                </a:lnTo>
                <a:cubicBezTo>
                  <a:pt x="68498" y="75158"/>
                  <a:pt x="49820" y="71438"/>
                  <a:pt x="30956" y="71438"/>
                </a:cubicBezTo>
                <a:lnTo>
                  <a:pt x="17859" y="71438"/>
                </a:lnTo>
                <a:cubicBezTo>
                  <a:pt x="8000" y="71438"/>
                  <a:pt x="0" y="79437"/>
                  <a:pt x="0" y="89297"/>
                </a:cubicBezTo>
                <a:lnTo>
                  <a:pt x="0" y="160734"/>
                </a:lnTo>
                <a:cubicBezTo>
                  <a:pt x="0" y="170594"/>
                  <a:pt x="8000" y="178594"/>
                  <a:pt x="17859" y="178594"/>
                </a:cubicBezTo>
                <a:lnTo>
                  <a:pt x="30956" y="178594"/>
                </a:lnTo>
                <a:cubicBezTo>
                  <a:pt x="49820" y="178594"/>
                  <a:pt x="68498" y="182314"/>
                  <a:pt x="85911" y="189570"/>
                </a:cubicBezTo>
                <a:lnTo>
                  <a:pt x="90674" y="191542"/>
                </a:lnTo>
                <a:cubicBezTo>
                  <a:pt x="93613" y="192770"/>
                  <a:pt x="96887" y="192770"/>
                  <a:pt x="99826" y="191542"/>
                </a:cubicBezTo>
                <a:lnTo>
                  <a:pt x="104589" y="189570"/>
                </a:lnTo>
                <a:cubicBezTo>
                  <a:pt x="122002" y="182314"/>
                  <a:pt x="140680" y="178594"/>
                  <a:pt x="159544" y="178594"/>
                </a:cubicBezTo>
                <a:lnTo>
                  <a:pt x="172641" y="178594"/>
                </a:lnTo>
                <a:cubicBezTo>
                  <a:pt x="182500" y="178594"/>
                  <a:pt x="190500" y="170594"/>
                  <a:pt x="190500" y="160734"/>
                </a:cubicBezTo>
                <a:lnTo>
                  <a:pt x="190500" y="89297"/>
                </a:lnTo>
                <a:cubicBezTo>
                  <a:pt x="190500" y="79437"/>
                  <a:pt x="182500" y="71437"/>
                  <a:pt x="172641" y="71437"/>
                </a:cubicBezTo>
                <a:lnTo>
                  <a:pt x="159544" y="71437"/>
                </a:lnTo>
                <a:cubicBezTo>
                  <a:pt x="140680" y="71437"/>
                  <a:pt x="122002" y="75158"/>
                  <a:pt x="104589" y="82414"/>
                </a:cubicBezTo>
                <a:lnTo>
                  <a:pt x="95250" y="86320"/>
                </a:lnTo>
                <a:close/>
              </a:path>
            </a:pathLst>
          </a:custGeom>
          <a:solidFill>
            <a:srgbClr val="C9A86A"/>
          </a:solidFill>
          <a:ln/>
        </p:spPr>
      </p:sp>
      <p:sp>
        <p:nvSpPr>
          <p:cNvPr id="16" name="Text 13"/>
          <p:cNvSpPr/>
          <p:nvPr/>
        </p:nvSpPr>
        <p:spPr>
          <a:xfrm>
            <a:off x="6067425" y="2219325"/>
            <a:ext cx="56292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3A5A7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Reading Goals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6067425" y="2562225"/>
            <a:ext cx="561975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2C3E50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Set realistic goals: one Juz daily, studying Tafsir (commentary), memorizing new Surahs, or improving your Tajweed (recitation rules).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5262563" y="3414713"/>
            <a:ext cx="6543675" cy="1228725"/>
          </a:xfrm>
          <a:custGeom>
            <a:avLst/>
            <a:gdLst/>
            <a:ahLst/>
            <a:cxnLst/>
            <a:rect l="l" t="t" r="r" b="b"/>
            <a:pathLst>
              <a:path w="6543675" h="1228725">
                <a:moveTo>
                  <a:pt x="152399" y="0"/>
                </a:moveTo>
                <a:lnTo>
                  <a:pt x="6391276" y="0"/>
                </a:lnTo>
                <a:cubicBezTo>
                  <a:pt x="6475444" y="0"/>
                  <a:pt x="6543675" y="68231"/>
                  <a:pt x="6543675" y="152399"/>
                </a:cubicBezTo>
                <a:lnTo>
                  <a:pt x="6543675" y="1076326"/>
                </a:lnTo>
                <a:cubicBezTo>
                  <a:pt x="6543675" y="1160494"/>
                  <a:pt x="6475444" y="1228725"/>
                  <a:pt x="6391276" y="1228725"/>
                </a:cubicBezTo>
                <a:lnTo>
                  <a:pt x="152399" y="1228725"/>
                </a:lnTo>
                <a:cubicBezTo>
                  <a:pt x="68231" y="1228725"/>
                  <a:pt x="0" y="1160494"/>
                  <a:pt x="0" y="1076326"/>
                </a:cubicBezTo>
                <a:lnTo>
                  <a:pt x="0" y="152399"/>
                </a:lnTo>
                <a:cubicBezTo>
                  <a:pt x="0" y="68288"/>
                  <a:pt x="68288" y="0"/>
                  <a:pt x="152399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7BA3C0">
                <a:alpha val="10196"/>
              </a:srgbClr>
            </a:solidFill>
            <a:prstDash val="solid"/>
          </a:ln>
          <a:effectLst>
            <a:outerShdw sx="100000" sy="100000" kx="0" ky="0" algn="bl" rotWithShape="0" blurRad="142875" dist="95250" dir="5400000">
              <a:srgbClr val="000000">
                <a:alpha val="10196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5457825" y="360997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14300" y="0"/>
                </a:moveTo>
                <a:lnTo>
                  <a:pt x="342900" y="0"/>
                </a:lnTo>
                <a:cubicBezTo>
                  <a:pt x="405984" y="0"/>
                  <a:pt x="457200" y="51216"/>
                  <a:pt x="457200" y="114300"/>
                </a:cubicBezTo>
                <a:lnTo>
                  <a:pt x="457200" y="342900"/>
                </a:lnTo>
                <a:cubicBezTo>
                  <a:pt x="457200" y="405984"/>
                  <a:pt x="405984" y="457200"/>
                  <a:pt x="342900" y="457200"/>
                </a:cubicBezTo>
                <a:lnTo>
                  <a:pt x="114300" y="457200"/>
                </a:lnTo>
                <a:cubicBezTo>
                  <a:pt x="51216" y="457200"/>
                  <a:pt x="0" y="405984"/>
                  <a:pt x="0" y="3429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3A5A7A">
              <a:alpha val="10196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5591175" y="3743325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44648" y="20836"/>
                </a:moveTo>
                <a:cubicBezTo>
                  <a:pt x="44648" y="9339"/>
                  <a:pt x="53987" y="0"/>
                  <a:pt x="65484" y="0"/>
                </a:cubicBezTo>
                <a:lnTo>
                  <a:pt x="74414" y="0"/>
                </a:lnTo>
                <a:cubicBezTo>
                  <a:pt x="81000" y="0"/>
                  <a:pt x="86320" y="5321"/>
                  <a:pt x="86320" y="11906"/>
                </a:cubicBezTo>
                <a:lnTo>
                  <a:pt x="86320" y="178594"/>
                </a:lnTo>
                <a:cubicBezTo>
                  <a:pt x="86320" y="185179"/>
                  <a:pt x="81000" y="190500"/>
                  <a:pt x="74414" y="190500"/>
                </a:cubicBezTo>
                <a:lnTo>
                  <a:pt x="62508" y="190500"/>
                </a:lnTo>
                <a:cubicBezTo>
                  <a:pt x="51420" y="190500"/>
                  <a:pt x="42081" y="182910"/>
                  <a:pt x="39439" y="172641"/>
                </a:cubicBezTo>
                <a:cubicBezTo>
                  <a:pt x="39179" y="172641"/>
                  <a:pt x="38956" y="172641"/>
                  <a:pt x="38695" y="172641"/>
                </a:cubicBezTo>
                <a:cubicBezTo>
                  <a:pt x="22250" y="172641"/>
                  <a:pt x="8930" y="159321"/>
                  <a:pt x="8930" y="142875"/>
                </a:cubicBezTo>
                <a:cubicBezTo>
                  <a:pt x="8930" y="136178"/>
                  <a:pt x="11162" y="130001"/>
                  <a:pt x="14883" y="125016"/>
                </a:cubicBezTo>
                <a:cubicBezTo>
                  <a:pt x="7665" y="119583"/>
                  <a:pt x="2977" y="110951"/>
                  <a:pt x="2977" y="101203"/>
                </a:cubicBezTo>
                <a:cubicBezTo>
                  <a:pt x="2977" y="89706"/>
                  <a:pt x="9525" y="79697"/>
                  <a:pt x="19050" y="74749"/>
                </a:cubicBezTo>
                <a:cubicBezTo>
                  <a:pt x="16408" y="70284"/>
                  <a:pt x="14883" y="65075"/>
                  <a:pt x="14883" y="59531"/>
                </a:cubicBezTo>
                <a:cubicBezTo>
                  <a:pt x="14883" y="43086"/>
                  <a:pt x="28203" y="29766"/>
                  <a:pt x="44648" y="29766"/>
                </a:cubicBezTo>
                <a:lnTo>
                  <a:pt x="44648" y="20836"/>
                </a:lnTo>
                <a:close/>
                <a:moveTo>
                  <a:pt x="145852" y="20836"/>
                </a:moveTo>
                <a:lnTo>
                  <a:pt x="145852" y="29766"/>
                </a:lnTo>
                <a:cubicBezTo>
                  <a:pt x="162297" y="29766"/>
                  <a:pt x="175617" y="43086"/>
                  <a:pt x="175617" y="59531"/>
                </a:cubicBezTo>
                <a:cubicBezTo>
                  <a:pt x="175617" y="65112"/>
                  <a:pt x="174092" y="70321"/>
                  <a:pt x="171450" y="74749"/>
                </a:cubicBezTo>
                <a:cubicBezTo>
                  <a:pt x="181012" y="79697"/>
                  <a:pt x="187523" y="89669"/>
                  <a:pt x="187523" y="101203"/>
                </a:cubicBezTo>
                <a:cubicBezTo>
                  <a:pt x="187523" y="110951"/>
                  <a:pt x="182835" y="119583"/>
                  <a:pt x="175617" y="125016"/>
                </a:cubicBezTo>
                <a:cubicBezTo>
                  <a:pt x="179338" y="130001"/>
                  <a:pt x="181570" y="136178"/>
                  <a:pt x="181570" y="142875"/>
                </a:cubicBezTo>
                <a:cubicBezTo>
                  <a:pt x="181570" y="159321"/>
                  <a:pt x="168250" y="172641"/>
                  <a:pt x="151805" y="172641"/>
                </a:cubicBezTo>
                <a:cubicBezTo>
                  <a:pt x="151544" y="172641"/>
                  <a:pt x="151321" y="172641"/>
                  <a:pt x="151061" y="172641"/>
                </a:cubicBezTo>
                <a:cubicBezTo>
                  <a:pt x="148419" y="182910"/>
                  <a:pt x="139080" y="190500"/>
                  <a:pt x="127992" y="190500"/>
                </a:cubicBezTo>
                <a:lnTo>
                  <a:pt x="116086" y="190500"/>
                </a:lnTo>
                <a:cubicBezTo>
                  <a:pt x="109500" y="190500"/>
                  <a:pt x="104180" y="185179"/>
                  <a:pt x="104180" y="178594"/>
                </a:cubicBezTo>
                <a:lnTo>
                  <a:pt x="104180" y="11906"/>
                </a:lnTo>
                <a:cubicBezTo>
                  <a:pt x="104180" y="5321"/>
                  <a:pt x="109500" y="0"/>
                  <a:pt x="116086" y="0"/>
                </a:cubicBezTo>
                <a:lnTo>
                  <a:pt x="125016" y="0"/>
                </a:lnTo>
                <a:cubicBezTo>
                  <a:pt x="136513" y="0"/>
                  <a:pt x="145852" y="9339"/>
                  <a:pt x="145852" y="20836"/>
                </a:cubicBezTo>
                <a:close/>
              </a:path>
            </a:pathLst>
          </a:custGeom>
          <a:solidFill>
            <a:srgbClr val="3A5A7A"/>
          </a:solidFill>
          <a:ln/>
        </p:spPr>
      </p:sp>
      <p:sp>
        <p:nvSpPr>
          <p:cNvPr id="21" name="Text 18"/>
          <p:cNvSpPr/>
          <p:nvPr/>
        </p:nvSpPr>
        <p:spPr>
          <a:xfrm>
            <a:off x="6067425" y="3609975"/>
            <a:ext cx="56292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3A5A7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Understanding &amp; Reflection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6067425" y="3952875"/>
            <a:ext cx="561975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2C3E50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Read translations and Tafsir to understand meanings. Reflect on how verses apply to your life. Quality of engagement matters more than quantity.</a:t>
            </a:r>
            <a:endParaRPr lang="en-US" sz="1600" dirty="0"/>
          </a:p>
        </p:txBody>
      </p:sp>
      <p:sp>
        <p:nvSpPr>
          <p:cNvPr id="23" name="Shape 20"/>
          <p:cNvSpPr/>
          <p:nvPr/>
        </p:nvSpPr>
        <p:spPr>
          <a:xfrm>
            <a:off x="5262563" y="4805363"/>
            <a:ext cx="6543675" cy="1228725"/>
          </a:xfrm>
          <a:custGeom>
            <a:avLst/>
            <a:gdLst/>
            <a:ahLst/>
            <a:cxnLst/>
            <a:rect l="l" t="t" r="r" b="b"/>
            <a:pathLst>
              <a:path w="6543675" h="1228725">
                <a:moveTo>
                  <a:pt x="152399" y="0"/>
                </a:moveTo>
                <a:lnTo>
                  <a:pt x="6391276" y="0"/>
                </a:lnTo>
                <a:cubicBezTo>
                  <a:pt x="6475444" y="0"/>
                  <a:pt x="6543675" y="68231"/>
                  <a:pt x="6543675" y="152399"/>
                </a:cubicBezTo>
                <a:lnTo>
                  <a:pt x="6543675" y="1076326"/>
                </a:lnTo>
                <a:cubicBezTo>
                  <a:pt x="6543675" y="1160494"/>
                  <a:pt x="6475444" y="1228725"/>
                  <a:pt x="6391276" y="1228725"/>
                </a:cubicBezTo>
                <a:lnTo>
                  <a:pt x="152399" y="1228725"/>
                </a:lnTo>
                <a:cubicBezTo>
                  <a:pt x="68231" y="1228725"/>
                  <a:pt x="0" y="1160494"/>
                  <a:pt x="0" y="1076326"/>
                </a:cubicBezTo>
                <a:lnTo>
                  <a:pt x="0" y="152399"/>
                </a:lnTo>
                <a:cubicBezTo>
                  <a:pt x="0" y="68288"/>
                  <a:pt x="68288" y="0"/>
                  <a:pt x="152399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7BA3C0">
                <a:alpha val="10196"/>
              </a:srgbClr>
            </a:solidFill>
            <a:prstDash val="solid"/>
          </a:ln>
          <a:effectLst>
            <a:outerShdw sx="100000" sy="100000" kx="0" ky="0" algn="bl" rotWithShape="0" blurRad="142875" dist="95250" dir="5400000">
              <a:srgbClr val="000000">
                <a:alpha val="10196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5457825" y="500062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14300" y="0"/>
                </a:moveTo>
                <a:lnTo>
                  <a:pt x="342900" y="0"/>
                </a:lnTo>
                <a:cubicBezTo>
                  <a:pt x="405984" y="0"/>
                  <a:pt x="457200" y="51216"/>
                  <a:pt x="457200" y="114300"/>
                </a:cubicBezTo>
                <a:lnTo>
                  <a:pt x="457200" y="342900"/>
                </a:lnTo>
                <a:cubicBezTo>
                  <a:pt x="457200" y="405984"/>
                  <a:pt x="405984" y="457200"/>
                  <a:pt x="342900" y="457200"/>
                </a:cubicBezTo>
                <a:lnTo>
                  <a:pt x="114300" y="457200"/>
                </a:lnTo>
                <a:cubicBezTo>
                  <a:pt x="51216" y="457200"/>
                  <a:pt x="0" y="405984"/>
                  <a:pt x="0" y="3429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7BA3C0">
              <a:alpha val="10196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5567363" y="5133975"/>
            <a:ext cx="238125" cy="190500"/>
          </a:xfrm>
          <a:custGeom>
            <a:avLst/>
            <a:gdLst/>
            <a:ahLst/>
            <a:cxnLst/>
            <a:rect l="l" t="t" r="r" b="b"/>
            <a:pathLst>
              <a:path w="238125" h="190500">
                <a:moveTo>
                  <a:pt x="119063" y="5953"/>
                </a:moveTo>
                <a:cubicBezTo>
                  <a:pt x="140419" y="5953"/>
                  <a:pt x="157758" y="23292"/>
                  <a:pt x="157758" y="44648"/>
                </a:cubicBezTo>
                <a:cubicBezTo>
                  <a:pt x="157758" y="66005"/>
                  <a:pt x="140419" y="83344"/>
                  <a:pt x="119063" y="83344"/>
                </a:cubicBezTo>
                <a:cubicBezTo>
                  <a:pt x="97706" y="83344"/>
                  <a:pt x="80367" y="66005"/>
                  <a:pt x="80367" y="44648"/>
                </a:cubicBezTo>
                <a:cubicBezTo>
                  <a:pt x="80367" y="23292"/>
                  <a:pt x="97706" y="5953"/>
                  <a:pt x="119063" y="5953"/>
                </a:cubicBezTo>
                <a:close/>
                <a:moveTo>
                  <a:pt x="35719" y="32742"/>
                </a:moveTo>
                <a:cubicBezTo>
                  <a:pt x="50504" y="32742"/>
                  <a:pt x="62508" y="44746"/>
                  <a:pt x="62508" y="59531"/>
                </a:cubicBezTo>
                <a:cubicBezTo>
                  <a:pt x="62508" y="74317"/>
                  <a:pt x="50504" y="86320"/>
                  <a:pt x="35719" y="86320"/>
                </a:cubicBezTo>
                <a:cubicBezTo>
                  <a:pt x="20933" y="86320"/>
                  <a:pt x="8930" y="74317"/>
                  <a:pt x="8930" y="59531"/>
                </a:cubicBezTo>
                <a:cubicBezTo>
                  <a:pt x="8930" y="44746"/>
                  <a:pt x="20933" y="32742"/>
                  <a:pt x="35719" y="32742"/>
                </a:cubicBezTo>
                <a:close/>
                <a:moveTo>
                  <a:pt x="0" y="154781"/>
                </a:moveTo>
                <a:cubicBezTo>
                  <a:pt x="0" y="128476"/>
                  <a:pt x="21320" y="107156"/>
                  <a:pt x="47625" y="107156"/>
                </a:cubicBezTo>
                <a:cubicBezTo>
                  <a:pt x="52388" y="107156"/>
                  <a:pt x="57001" y="107863"/>
                  <a:pt x="61354" y="109165"/>
                </a:cubicBezTo>
                <a:cubicBezTo>
                  <a:pt x="49113" y="122858"/>
                  <a:pt x="41672" y="140940"/>
                  <a:pt x="41672" y="160734"/>
                </a:cubicBezTo>
                <a:lnTo>
                  <a:pt x="41672" y="166688"/>
                </a:lnTo>
                <a:cubicBezTo>
                  <a:pt x="41672" y="170929"/>
                  <a:pt x="42565" y="174947"/>
                  <a:pt x="44165" y="178594"/>
                </a:cubicBezTo>
                <a:lnTo>
                  <a:pt x="11906" y="178594"/>
                </a:lnTo>
                <a:cubicBezTo>
                  <a:pt x="5321" y="178594"/>
                  <a:pt x="0" y="173273"/>
                  <a:pt x="0" y="166688"/>
                </a:cubicBezTo>
                <a:lnTo>
                  <a:pt x="0" y="154781"/>
                </a:lnTo>
                <a:close/>
                <a:moveTo>
                  <a:pt x="193960" y="178594"/>
                </a:moveTo>
                <a:cubicBezTo>
                  <a:pt x="195560" y="174947"/>
                  <a:pt x="196453" y="170929"/>
                  <a:pt x="196453" y="166688"/>
                </a:cubicBezTo>
                <a:lnTo>
                  <a:pt x="196453" y="160734"/>
                </a:lnTo>
                <a:cubicBezTo>
                  <a:pt x="196453" y="140940"/>
                  <a:pt x="189012" y="122858"/>
                  <a:pt x="176771" y="109165"/>
                </a:cubicBezTo>
                <a:cubicBezTo>
                  <a:pt x="181124" y="107863"/>
                  <a:pt x="185738" y="107156"/>
                  <a:pt x="190500" y="107156"/>
                </a:cubicBezTo>
                <a:cubicBezTo>
                  <a:pt x="216805" y="107156"/>
                  <a:pt x="238125" y="128476"/>
                  <a:pt x="238125" y="154781"/>
                </a:cubicBezTo>
                <a:lnTo>
                  <a:pt x="238125" y="166688"/>
                </a:lnTo>
                <a:cubicBezTo>
                  <a:pt x="238125" y="173273"/>
                  <a:pt x="232804" y="178594"/>
                  <a:pt x="226219" y="178594"/>
                </a:cubicBezTo>
                <a:lnTo>
                  <a:pt x="193960" y="178594"/>
                </a:lnTo>
                <a:close/>
                <a:moveTo>
                  <a:pt x="175617" y="59531"/>
                </a:moveTo>
                <a:cubicBezTo>
                  <a:pt x="175617" y="44746"/>
                  <a:pt x="187621" y="32742"/>
                  <a:pt x="202406" y="32742"/>
                </a:cubicBezTo>
                <a:cubicBezTo>
                  <a:pt x="217192" y="32742"/>
                  <a:pt x="229195" y="44746"/>
                  <a:pt x="229195" y="59531"/>
                </a:cubicBezTo>
                <a:cubicBezTo>
                  <a:pt x="229195" y="74317"/>
                  <a:pt x="217192" y="86320"/>
                  <a:pt x="202406" y="86320"/>
                </a:cubicBezTo>
                <a:cubicBezTo>
                  <a:pt x="187621" y="86320"/>
                  <a:pt x="175617" y="74317"/>
                  <a:pt x="175617" y="59531"/>
                </a:cubicBezTo>
                <a:close/>
                <a:moveTo>
                  <a:pt x="59531" y="160734"/>
                </a:moveTo>
                <a:cubicBezTo>
                  <a:pt x="59531" y="127843"/>
                  <a:pt x="86171" y="101203"/>
                  <a:pt x="119063" y="101203"/>
                </a:cubicBezTo>
                <a:cubicBezTo>
                  <a:pt x="151954" y="101203"/>
                  <a:pt x="178594" y="127843"/>
                  <a:pt x="178594" y="160734"/>
                </a:cubicBezTo>
                <a:lnTo>
                  <a:pt x="178594" y="166688"/>
                </a:lnTo>
                <a:cubicBezTo>
                  <a:pt x="178594" y="173273"/>
                  <a:pt x="173273" y="178594"/>
                  <a:pt x="166688" y="178594"/>
                </a:cubicBezTo>
                <a:lnTo>
                  <a:pt x="71438" y="178594"/>
                </a:lnTo>
                <a:cubicBezTo>
                  <a:pt x="64852" y="178594"/>
                  <a:pt x="59531" y="173273"/>
                  <a:pt x="59531" y="166688"/>
                </a:cubicBezTo>
                <a:lnTo>
                  <a:pt x="59531" y="160734"/>
                </a:lnTo>
                <a:close/>
              </a:path>
            </a:pathLst>
          </a:custGeom>
          <a:solidFill>
            <a:srgbClr val="7BA3C0"/>
          </a:solidFill>
          <a:ln/>
        </p:spPr>
      </p:sp>
      <p:sp>
        <p:nvSpPr>
          <p:cNvPr id="26" name="Text 23"/>
          <p:cNvSpPr/>
          <p:nvPr/>
        </p:nvSpPr>
        <p:spPr>
          <a:xfrm>
            <a:off x="6067425" y="5000625"/>
            <a:ext cx="56292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3A5A7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Study Circles &amp; Groups</a:t>
            </a:r>
            <a:endParaRPr lang="en-US" sz="1600" dirty="0"/>
          </a:p>
        </p:txBody>
      </p:sp>
      <p:sp>
        <p:nvSpPr>
          <p:cNvPr id="27" name="Text 24"/>
          <p:cNvSpPr/>
          <p:nvPr/>
        </p:nvSpPr>
        <p:spPr>
          <a:xfrm>
            <a:off x="6067425" y="5343525"/>
            <a:ext cx="561975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2C3E50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Join online or local Qur'an study circles. Learning with others provides motivation, accountability, and deeper understanding through discussion.</a:t>
            </a:r>
            <a:endParaRPr lang="en-US" sz="1600" dirty="0"/>
          </a:p>
        </p:txBody>
      </p:sp>
      <p:sp>
        <p:nvSpPr>
          <p:cNvPr id="28" name="Shape 25"/>
          <p:cNvSpPr/>
          <p:nvPr/>
        </p:nvSpPr>
        <p:spPr>
          <a:xfrm>
            <a:off x="5262563" y="6196013"/>
            <a:ext cx="6543675" cy="542925"/>
          </a:xfrm>
          <a:custGeom>
            <a:avLst/>
            <a:gdLst/>
            <a:ahLst/>
            <a:cxnLst/>
            <a:rect l="l" t="t" r="r" b="b"/>
            <a:pathLst>
              <a:path w="6543675" h="542925">
                <a:moveTo>
                  <a:pt x="152399" y="0"/>
                </a:moveTo>
                <a:lnTo>
                  <a:pt x="6391276" y="0"/>
                </a:lnTo>
                <a:cubicBezTo>
                  <a:pt x="6475444" y="0"/>
                  <a:pt x="6543675" y="68231"/>
                  <a:pt x="6543675" y="152399"/>
                </a:cubicBezTo>
                <a:lnTo>
                  <a:pt x="6543675" y="390526"/>
                </a:lnTo>
                <a:cubicBezTo>
                  <a:pt x="6543675" y="474694"/>
                  <a:pt x="6475444" y="542925"/>
                  <a:pt x="6391276" y="542925"/>
                </a:cubicBezTo>
                <a:lnTo>
                  <a:pt x="152399" y="542925"/>
                </a:lnTo>
                <a:cubicBezTo>
                  <a:pt x="68288" y="542925"/>
                  <a:pt x="0" y="474637"/>
                  <a:pt x="0" y="390526"/>
                </a:cubicBezTo>
                <a:lnTo>
                  <a:pt x="0" y="152399"/>
                </a:lnTo>
                <a:cubicBezTo>
                  <a:pt x="0" y="68288"/>
                  <a:pt x="68288" y="0"/>
                  <a:pt x="152399" y="0"/>
                </a:cubicBezTo>
                <a:close/>
              </a:path>
            </a:pathLst>
          </a:custGeom>
          <a:gradFill rotWithShape="1" flip="none">
            <a:gsLst>
              <a:gs pos="0">
                <a:srgbClr val="C9A86A">
                  <a:alpha val="10000"/>
                </a:srgbClr>
              </a:gs>
              <a:gs pos="100000">
                <a:srgbClr val="C9A86A">
                  <a:alpha val="5000"/>
                </a:srgbClr>
              </a:gs>
            </a:gsLst>
            <a:lin ang="0" scaled="1"/>
          </a:gradFill>
          <a:ln w="12700">
            <a:solidFill>
              <a:srgbClr val="C9A86A">
                <a:alpha val="20000"/>
              </a:srgbClr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5434013" y="6353175"/>
            <a:ext cx="257175" cy="228600"/>
          </a:xfrm>
          <a:custGeom>
            <a:avLst/>
            <a:gdLst/>
            <a:ahLst/>
            <a:cxnLst/>
            <a:rect l="l" t="t" r="r" b="b"/>
            <a:pathLst>
              <a:path w="257175" h="228600">
                <a:moveTo>
                  <a:pt x="138187" y="-8439"/>
                </a:moveTo>
                <a:cubicBezTo>
                  <a:pt x="136356" y="-12010"/>
                  <a:pt x="132651" y="-14287"/>
                  <a:pt x="128632" y="-14287"/>
                </a:cubicBezTo>
                <a:cubicBezTo>
                  <a:pt x="124614" y="-14287"/>
                  <a:pt x="120908" y="-12010"/>
                  <a:pt x="119077" y="-8439"/>
                </a:cubicBezTo>
                <a:lnTo>
                  <a:pt x="86216" y="55944"/>
                </a:lnTo>
                <a:lnTo>
                  <a:pt x="14823" y="67285"/>
                </a:lnTo>
                <a:cubicBezTo>
                  <a:pt x="10850" y="67910"/>
                  <a:pt x="7546" y="70723"/>
                  <a:pt x="6295" y="74563"/>
                </a:cubicBezTo>
                <a:cubicBezTo>
                  <a:pt x="5045" y="78403"/>
                  <a:pt x="6072" y="82600"/>
                  <a:pt x="8885" y="85457"/>
                </a:cubicBezTo>
                <a:lnTo>
                  <a:pt x="59963" y="136580"/>
                </a:lnTo>
                <a:lnTo>
                  <a:pt x="48711" y="207972"/>
                </a:lnTo>
                <a:cubicBezTo>
                  <a:pt x="48086" y="211946"/>
                  <a:pt x="49738" y="215964"/>
                  <a:pt x="52998" y="218331"/>
                </a:cubicBezTo>
                <a:cubicBezTo>
                  <a:pt x="56257" y="220697"/>
                  <a:pt x="60543" y="221054"/>
                  <a:pt x="64160" y="219224"/>
                </a:cubicBezTo>
                <a:lnTo>
                  <a:pt x="128632" y="186452"/>
                </a:lnTo>
                <a:lnTo>
                  <a:pt x="193060" y="219224"/>
                </a:lnTo>
                <a:cubicBezTo>
                  <a:pt x="196632" y="221054"/>
                  <a:pt x="200963" y="220697"/>
                  <a:pt x="204222" y="218331"/>
                </a:cubicBezTo>
                <a:cubicBezTo>
                  <a:pt x="207481" y="215964"/>
                  <a:pt x="209133" y="211991"/>
                  <a:pt x="208508" y="207972"/>
                </a:cubicBezTo>
                <a:lnTo>
                  <a:pt x="197212" y="136580"/>
                </a:lnTo>
                <a:lnTo>
                  <a:pt x="248290" y="85457"/>
                </a:lnTo>
                <a:cubicBezTo>
                  <a:pt x="251147" y="82600"/>
                  <a:pt x="252130" y="78403"/>
                  <a:pt x="250880" y="74563"/>
                </a:cubicBezTo>
                <a:cubicBezTo>
                  <a:pt x="249629" y="70723"/>
                  <a:pt x="246370" y="67910"/>
                  <a:pt x="242352" y="67285"/>
                </a:cubicBezTo>
                <a:lnTo>
                  <a:pt x="171004" y="55944"/>
                </a:lnTo>
                <a:lnTo>
                  <a:pt x="138187" y="-8439"/>
                </a:lnTo>
                <a:close/>
              </a:path>
            </a:pathLst>
          </a:custGeom>
          <a:solidFill>
            <a:srgbClr val="C9A86A"/>
          </a:solidFill>
          <a:ln/>
        </p:spPr>
      </p:sp>
      <p:sp>
        <p:nvSpPr>
          <p:cNvPr id="30" name="Text 27"/>
          <p:cNvSpPr/>
          <p:nvPr/>
        </p:nvSpPr>
        <p:spPr>
          <a:xfrm>
            <a:off x="5857875" y="6353175"/>
            <a:ext cx="5105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3A5A7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Consistency is key—even small daily efforts yield significant spiritual rewards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img.freepik.com/c3c089d677b1353037a4cf3916875adebb3c6c86.jpg">    </p:cNvPr>
          <p:cNvPicPr>
            <a:picLocks noChangeAspect="1"/>
          </p:cNvPicPr>
          <p:nvPr/>
        </p:nvPicPr>
        <p:blipFill>
          <a:blip r:embed="rId1"/>
          <a:srcRect l="0" r="0" t="7775" b="7775"/>
          <a:stretch/>
        </p:blipFill>
        <p:spPr>
          <a:xfrm>
            <a:off x="0" y="0"/>
            <a:ext cx="12192000" cy="6858585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585"/>
          </a:xfrm>
          <a:custGeom>
            <a:avLst/>
            <a:gdLst/>
            <a:ahLst/>
            <a:cxnLst/>
            <a:rect l="l" t="t" r="r" b="b"/>
            <a:pathLst>
              <a:path w="12192000" h="6858585">
                <a:moveTo>
                  <a:pt x="0" y="0"/>
                </a:moveTo>
                <a:lnTo>
                  <a:pt x="12192000" y="0"/>
                </a:lnTo>
                <a:lnTo>
                  <a:pt x="12192000" y="6858585"/>
                </a:lnTo>
                <a:lnTo>
                  <a:pt x="0" y="6858585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3A5A7A">
                  <a:alpha val="90000"/>
                </a:srgbClr>
              </a:gs>
              <a:gs pos="50000">
                <a:srgbClr val="3A5A7A">
                  <a:alpha val="80000"/>
                </a:srgbClr>
              </a:gs>
              <a:gs pos="100000">
                <a:srgbClr val="3A5A7A">
                  <a:alpha val="70000"/>
                </a:srgbClr>
              </a:gs>
            </a:gsLst>
            <a:lin ang="270000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4966743" y="-56141"/>
            <a:ext cx="2255005" cy="495914"/>
          </a:xfrm>
          <a:custGeom>
            <a:avLst/>
            <a:gdLst/>
            <a:ahLst/>
            <a:cxnLst/>
            <a:rect l="l" t="t" r="r" b="b"/>
            <a:pathLst>
              <a:path w="2255005" h="495914">
                <a:moveTo>
                  <a:pt x="247957" y="0"/>
                </a:moveTo>
                <a:lnTo>
                  <a:pt x="2007048" y="0"/>
                </a:lnTo>
                <a:cubicBezTo>
                  <a:pt x="2143991" y="0"/>
                  <a:pt x="2255005" y="111014"/>
                  <a:pt x="2255005" y="247957"/>
                </a:cubicBezTo>
                <a:lnTo>
                  <a:pt x="2255005" y="247957"/>
                </a:lnTo>
                <a:cubicBezTo>
                  <a:pt x="2255005" y="384900"/>
                  <a:pt x="2143991" y="495914"/>
                  <a:pt x="2007048" y="495914"/>
                </a:cubicBezTo>
                <a:lnTo>
                  <a:pt x="247957" y="495914"/>
                </a:lnTo>
                <a:cubicBezTo>
                  <a:pt x="111014" y="495914"/>
                  <a:pt x="0" y="384900"/>
                  <a:pt x="0" y="247957"/>
                </a:cubicBezTo>
                <a:lnTo>
                  <a:pt x="0" y="247957"/>
                </a:lnTo>
                <a:cubicBezTo>
                  <a:pt x="0" y="111014"/>
                  <a:pt x="111014" y="0"/>
                  <a:pt x="247957" y="0"/>
                </a:cubicBezTo>
                <a:close/>
              </a:path>
            </a:pathLst>
          </a:custGeom>
          <a:solidFill>
            <a:srgbClr val="C9A86A">
              <a:alpha val="20000"/>
            </a:srgbClr>
          </a:solidFill>
          <a:ln w="12700">
            <a:solidFill>
              <a:srgbClr val="C9A86A">
                <a:alpha val="40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5219378" y="98247"/>
            <a:ext cx="187137" cy="187137"/>
          </a:xfrm>
          <a:custGeom>
            <a:avLst/>
            <a:gdLst/>
            <a:ahLst/>
            <a:cxnLst/>
            <a:rect l="l" t="t" r="r" b="b"/>
            <a:pathLst>
              <a:path w="187137" h="187137">
                <a:moveTo>
                  <a:pt x="93569" y="0"/>
                </a:moveTo>
                <a:cubicBezTo>
                  <a:pt x="41887" y="0"/>
                  <a:pt x="0" y="41887"/>
                  <a:pt x="0" y="93569"/>
                </a:cubicBezTo>
                <a:cubicBezTo>
                  <a:pt x="0" y="145251"/>
                  <a:pt x="41887" y="187137"/>
                  <a:pt x="93569" y="187137"/>
                </a:cubicBezTo>
                <a:cubicBezTo>
                  <a:pt x="118715" y="187137"/>
                  <a:pt x="141559" y="177196"/>
                  <a:pt x="158372" y="161040"/>
                </a:cubicBezTo>
                <a:cubicBezTo>
                  <a:pt x="161040" y="158482"/>
                  <a:pt x="161808" y="154498"/>
                  <a:pt x="160309" y="151135"/>
                </a:cubicBezTo>
                <a:cubicBezTo>
                  <a:pt x="158811" y="147773"/>
                  <a:pt x="155302" y="145689"/>
                  <a:pt x="151611" y="145982"/>
                </a:cubicBezTo>
                <a:cubicBezTo>
                  <a:pt x="149820" y="146128"/>
                  <a:pt x="148029" y="146201"/>
                  <a:pt x="146201" y="146201"/>
                </a:cubicBezTo>
                <a:cubicBezTo>
                  <a:pt x="109066" y="146201"/>
                  <a:pt x="78949" y="116084"/>
                  <a:pt x="78949" y="78949"/>
                </a:cubicBezTo>
                <a:cubicBezTo>
                  <a:pt x="78949" y="52596"/>
                  <a:pt x="94117" y="29752"/>
                  <a:pt x="116266" y="18714"/>
                </a:cubicBezTo>
                <a:cubicBezTo>
                  <a:pt x="119592" y="17069"/>
                  <a:pt x="121493" y="13487"/>
                  <a:pt x="121054" y="9795"/>
                </a:cubicBezTo>
                <a:cubicBezTo>
                  <a:pt x="120616" y="6104"/>
                  <a:pt x="117911" y="3107"/>
                  <a:pt x="114293" y="2303"/>
                </a:cubicBezTo>
                <a:cubicBezTo>
                  <a:pt x="107604" y="804"/>
                  <a:pt x="100659" y="0"/>
                  <a:pt x="93569" y="0"/>
                </a:cubicBezTo>
                <a:close/>
              </a:path>
            </a:pathLst>
          </a:custGeom>
          <a:solidFill>
            <a:srgbClr val="C9A86A"/>
          </a:solidFill>
          <a:ln/>
        </p:spPr>
      </p:sp>
      <p:sp>
        <p:nvSpPr>
          <p:cNvPr id="6" name="Text 3"/>
          <p:cNvSpPr/>
          <p:nvPr/>
        </p:nvSpPr>
        <p:spPr>
          <a:xfrm>
            <a:off x="5500084" y="60820"/>
            <a:ext cx="1534526" cy="261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26" b="1" spc="33" kern="0" dirty="0">
                <a:solidFill>
                  <a:srgbClr val="F8F9F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Begin Your Journey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3325636" y="669016"/>
            <a:ext cx="5539266" cy="1403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4421" b="1" dirty="0">
                <a:solidFill>
                  <a:srgbClr val="F8F9F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Start Your Ramadan</a:t>
            </a:r>
            <a:endParaRPr lang="en-US" sz="1600" dirty="0"/>
          </a:p>
          <a:p>
            <a:pPr algn="ctr">
              <a:lnSpc>
                <a:spcPct val="100000"/>
              </a:lnSpc>
            </a:pPr>
            <a:r>
              <a:rPr lang="en-US" sz="4421" b="1" dirty="0">
                <a:solidFill>
                  <a:srgbClr val="F8F9F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Journey with Quranst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2905746" y="2297111"/>
            <a:ext cx="6381384" cy="12163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en-US" sz="1474" dirty="0">
                <a:solidFill>
                  <a:srgbClr val="F8F9FA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Transform this blessed month into a life-changing experience. Our expert teachers are here to guide you through personalized Qur'an learning, Tajweed improvement, and Islamic studies—designed specifically for students in the USA, Canada, and Europe.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1909240" y="3892457"/>
            <a:ext cx="2638637" cy="1637452"/>
          </a:xfrm>
          <a:custGeom>
            <a:avLst/>
            <a:gdLst/>
            <a:ahLst/>
            <a:cxnLst/>
            <a:rect l="l" t="t" r="r" b="b"/>
            <a:pathLst>
              <a:path w="2638637" h="1637452">
                <a:moveTo>
                  <a:pt x="149712" y="0"/>
                </a:moveTo>
                <a:lnTo>
                  <a:pt x="2488925" y="0"/>
                </a:lnTo>
                <a:cubicBezTo>
                  <a:pt x="2571553" y="0"/>
                  <a:pt x="2638637" y="67084"/>
                  <a:pt x="2638637" y="149712"/>
                </a:cubicBezTo>
                <a:lnTo>
                  <a:pt x="2638637" y="1487740"/>
                </a:lnTo>
                <a:cubicBezTo>
                  <a:pt x="2638637" y="1570424"/>
                  <a:pt x="2571609" y="1637452"/>
                  <a:pt x="2488925" y="1637452"/>
                </a:cubicBezTo>
                <a:lnTo>
                  <a:pt x="149712" y="1637452"/>
                </a:lnTo>
                <a:cubicBezTo>
                  <a:pt x="67084" y="1637452"/>
                  <a:pt x="0" y="1570368"/>
                  <a:pt x="0" y="1487740"/>
                </a:cubicBezTo>
                <a:lnTo>
                  <a:pt x="0" y="149712"/>
                </a:lnTo>
                <a:cubicBezTo>
                  <a:pt x="0" y="67084"/>
                  <a:pt x="67084" y="0"/>
                  <a:pt x="149712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12700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3088936" y="4121701"/>
            <a:ext cx="280706" cy="280706"/>
          </a:xfrm>
          <a:custGeom>
            <a:avLst/>
            <a:gdLst/>
            <a:ahLst/>
            <a:cxnLst/>
            <a:rect l="l" t="t" r="r" b="b"/>
            <a:pathLst>
              <a:path w="280706" h="280706">
                <a:moveTo>
                  <a:pt x="140353" y="77468"/>
                </a:moveTo>
                <a:lnTo>
                  <a:pt x="140353" y="247043"/>
                </a:lnTo>
                <a:lnTo>
                  <a:pt x="140627" y="246934"/>
                </a:lnTo>
                <a:cubicBezTo>
                  <a:pt x="170562" y="234488"/>
                  <a:pt x="202690" y="228074"/>
                  <a:pt x="235091" y="228074"/>
                </a:cubicBezTo>
                <a:lnTo>
                  <a:pt x="245618" y="228074"/>
                </a:lnTo>
                <a:lnTo>
                  <a:pt x="245618" y="52632"/>
                </a:lnTo>
                <a:lnTo>
                  <a:pt x="235091" y="52632"/>
                </a:lnTo>
                <a:cubicBezTo>
                  <a:pt x="211955" y="52632"/>
                  <a:pt x="188983" y="57238"/>
                  <a:pt x="167601" y="66119"/>
                </a:cubicBezTo>
                <a:cubicBezTo>
                  <a:pt x="158391" y="69957"/>
                  <a:pt x="149290" y="73740"/>
                  <a:pt x="140353" y="77468"/>
                </a:cubicBezTo>
                <a:close/>
                <a:moveTo>
                  <a:pt x="126592" y="33718"/>
                </a:moveTo>
                <a:lnTo>
                  <a:pt x="140353" y="39474"/>
                </a:lnTo>
                <a:lnTo>
                  <a:pt x="154114" y="33718"/>
                </a:lnTo>
                <a:cubicBezTo>
                  <a:pt x="179772" y="23027"/>
                  <a:pt x="207295" y="17544"/>
                  <a:pt x="235091" y="17544"/>
                </a:cubicBezTo>
                <a:lnTo>
                  <a:pt x="254390" y="17544"/>
                </a:lnTo>
                <a:cubicBezTo>
                  <a:pt x="268919" y="17544"/>
                  <a:pt x="280706" y="29332"/>
                  <a:pt x="280706" y="43860"/>
                </a:cubicBezTo>
                <a:lnTo>
                  <a:pt x="280706" y="236846"/>
                </a:lnTo>
                <a:cubicBezTo>
                  <a:pt x="280706" y="251374"/>
                  <a:pt x="268919" y="263162"/>
                  <a:pt x="254390" y="263162"/>
                </a:cubicBezTo>
                <a:lnTo>
                  <a:pt x="235091" y="263162"/>
                </a:lnTo>
                <a:cubicBezTo>
                  <a:pt x="207295" y="263162"/>
                  <a:pt x="179772" y="268644"/>
                  <a:pt x="154114" y="279335"/>
                </a:cubicBezTo>
                <a:lnTo>
                  <a:pt x="147097" y="282241"/>
                </a:lnTo>
                <a:cubicBezTo>
                  <a:pt x="142765" y="284050"/>
                  <a:pt x="137941" y="284050"/>
                  <a:pt x="133610" y="282241"/>
                </a:cubicBezTo>
                <a:lnTo>
                  <a:pt x="126592" y="279335"/>
                </a:lnTo>
                <a:cubicBezTo>
                  <a:pt x="100934" y="268644"/>
                  <a:pt x="73411" y="263162"/>
                  <a:pt x="45615" y="263162"/>
                </a:cubicBezTo>
                <a:lnTo>
                  <a:pt x="26316" y="263162"/>
                </a:lnTo>
                <a:cubicBezTo>
                  <a:pt x="11787" y="263162"/>
                  <a:pt x="0" y="251374"/>
                  <a:pt x="0" y="236846"/>
                </a:cubicBezTo>
                <a:lnTo>
                  <a:pt x="0" y="43860"/>
                </a:lnTo>
                <a:cubicBezTo>
                  <a:pt x="0" y="29332"/>
                  <a:pt x="11787" y="17544"/>
                  <a:pt x="26316" y="17544"/>
                </a:cubicBezTo>
                <a:lnTo>
                  <a:pt x="45615" y="17544"/>
                </a:lnTo>
                <a:cubicBezTo>
                  <a:pt x="73411" y="17544"/>
                  <a:pt x="100934" y="23027"/>
                  <a:pt x="126592" y="33718"/>
                </a:cubicBezTo>
                <a:close/>
              </a:path>
            </a:pathLst>
          </a:custGeom>
          <a:solidFill>
            <a:srgbClr val="C9A86A"/>
          </a:solidFill>
          <a:ln/>
        </p:spPr>
      </p:sp>
      <p:sp>
        <p:nvSpPr>
          <p:cNvPr id="11" name="Text 8"/>
          <p:cNvSpPr/>
          <p:nvPr/>
        </p:nvSpPr>
        <p:spPr>
          <a:xfrm>
            <a:off x="2096377" y="4514689"/>
            <a:ext cx="2264362" cy="261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26" b="1" dirty="0">
                <a:solidFill>
                  <a:srgbClr val="F8F9F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Complete Your Khatm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2101056" y="4851536"/>
            <a:ext cx="2255005" cy="4491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79" dirty="0">
                <a:solidFill>
                  <a:srgbClr val="F8F9F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Guided reading to finish the Qur'an this Ramadan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4778582" y="3892457"/>
            <a:ext cx="2638637" cy="1637452"/>
          </a:xfrm>
          <a:custGeom>
            <a:avLst/>
            <a:gdLst/>
            <a:ahLst/>
            <a:cxnLst/>
            <a:rect l="l" t="t" r="r" b="b"/>
            <a:pathLst>
              <a:path w="2638637" h="1637452">
                <a:moveTo>
                  <a:pt x="149712" y="0"/>
                </a:moveTo>
                <a:lnTo>
                  <a:pt x="2488925" y="0"/>
                </a:lnTo>
                <a:cubicBezTo>
                  <a:pt x="2571553" y="0"/>
                  <a:pt x="2638637" y="67084"/>
                  <a:pt x="2638637" y="149712"/>
                </a:cubicBezTo>
                <a:lnTo>
                  <a:pt x="2638637" y="1487740"/>
                </a:lnTo>
                <a:cubicBezTo>
                  <a:pt x="2638637" y="1570424"/>
                  <a:pt x="2571609" y="1637452"/>
                  <a:pt x="2488925" y="1637452"/>
                </a:cubicBezTo>
                <a:lnTo>
                  <a:pt x="149712" y="1637452"/>
                </a:lnTo>
                <a:cubicBezTo>
                  <a:pt x="67084" y="1637452"/>
                  <a:pt x="0" y="1570368"/>
                  <a:pt x="0" y="1487740"/>
                </a:cubicBezTo>
                <a:lnTo>
                  <a:pt x="0" y="149712"/>
                </a:lnTo>
                <a:cubicBezTo>
                  <a:pt x="0" y="67084"/>
                  <a:pt x="67084" y="0"/>
                  <a:pt x="149712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12700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5993367" y="4121701"/>
            <a:ext cx="210530" cy="280706"/>
          </a:xfrm>
          <a:custGeom>
            <a:avLst/>
            <a:gdLst/>
            <a:ahLst/>
            <a:cxnLst/>
            <a:rect l="l" t="t" r="r" b="b"/>
            <a:pathLst>
              <a:path w="210530" h="280706">
                <a:moveTo>
                  <a:pt x="105265" y="0"/>
                </a:moveTo>
                <a:cubicBezTo>
                  <a:pt x="76207" y="0"/>
                  <a:pt x="52632" y="23575"/>
                  <a:pt x="52632" y="52632"/>
                </a:cubicBezTo>
                <a:lnTo>
                  <a:pt x="52632" y="122809"/>
                </a:lnTo>
                <a:cubicBezTo>
                  <a:pt x="52632" y="151866"/>
                  <a:pt x="76207" y="175441"/>
                  <a:pt x="105265" y="175441"/>
                </a:cubicBezTo>
                <a:cubicBezTo>
                  <a:pt x="134322" y="175441"/>
                  <a:pt x="157897" y="151866"/>
                  <a:pt x="157897" y="122809"/>
                </a:cubicBezTo>
                <a:lnTo>
                  <a:pt x="157897" y="52632"/>
                </a:lnTo>
                <a:cubicBezTo>
                  <a:pt x="157897" y="23575"/>
                  <a:pt x="134322" y="0"/>
                  <a:pt x="105265" y="0"/>
                </a:cubicBezTo>
                <a:close/>
                <a:moveTo>
                  <a:pt x="26316" y="100879"/>
                </a:moveTo>
                <a:cubicBezTo>
                  <a:pt x="26316" y="93587"/>
                  <a:pt x="20450" y="87721"/>
                  <a:pt x="13158" y="87721"/>
                </a:cubicBezTo>
                <a:cubicBezTo>
                  <a:pt x="5866" y="87721"/>
                  <a:pt x="0" y="93587"/>
                  <a:pt x="0" y="100879"/>
                </a:cubicBezTo>
                <a:lnTo>
                  <a:pt x="0" y="122809"/>
                </a:lnTo>
                <a:cubicBezTo>
                  <a:pt x="0" y="176483"/>
                  <a:pt x="40187" y="220782"/>
                  <a:pt x="92107" y="227251"/>
                </a:cubicBezTo>
                <a:lnTo>
                  <a:pt x="92107" y="254390"/>
                </a:lnTo>
                <a:lnTo>
                  <a:pt x="65790" y="254390"/>
                </a:lnTo>
                <a:cubicBezTo>
                  <a:pt x="58499" y="254390"/>
                  <a:pt x="52632" y="260256"/>
                  <a:pt x="52632" y="267548"/>
                </a:cubicBezTo>
                <a:cubicBezTo>
                  <a:pt x="52632" y="274840"/>
                  <a:pt x="58499" y="280706"/>
                  <a:pt x="65790" y="280706"/>
                </a:cubicBezTo>
                <a:lnTo>
                  <a:pt x="144739" y="280706"/>
                </a:lnTo>
                <a:cubicBezTo>
                  <a:pt x="152031" y="280706"/>
                  <a:pt x="157897" y="274840"/>
                  <a:pt x="157897" y="267548"/>
                </a:cubicBezTo>
                <a:cubicBezTo>
                  <a:pt x="157897" y="260256"/>
                  <a:pt x="152031" y="254390"/>
                  <a:pt x="144739" y="254390"/>
                </a:cubicBezTo>
                <a:lnTo>
                  <a:pt x="118423" y="254390"/>
                </a:lnTo>
                <a:lnTo>
                  <a:pt x="118423" y="227251"/>
                </a:lnTo>
                <a:cubicBezTo>
                  <a:pt x="170343" y="220782"/>
                  <a:pt x="210530" y="176483"/>
                  <a:pt x="210530" y="122809"/>
                </a:cubicBezTo>
                <a:lnTo>
                  <a:pt x="210530" y="100879"/>
                </a:lnTo>
                <a:cubicBezTo>
                  <a:pt x="210530" y="93587"/>
                  <a:pt x="204663" y="87721"/>
                  <a:pt x="197371" y="87721"/>
                </a:cubicBezTo>
                <a:cubicBezTo>
                  <a:pt x="190080" y="87721"/>
                  <a:pt x="184213" y="93587"/>
                  <a:pt x="184213" y="100879"/>
                </a:cubicBezTo>
                <a:lnTo>
                  <a:pt x="184213" y="122809"/>
                </a:lnTo>
                <a:cubicBezTo>
                  <a:pt x="184213" y="166395"/>
                  <a:pt x="148851" y="201757"/>
                  <a:pt x="105265" y="201757"/>
                </a:cubicBezTo>
                <a:cubicBezTo>
                  <a:pt x="61679" y="201757"/>
                  <a:pt x="26316" y="166395"/>
                  <a:pt x="26316" y="122809"/>
                </a:cubicBezTo>
                <a:lnTo>
                  <a:pt x="26316" y="100879"/>
                </a:lnTo>
                <a:close/>
              </a:path>
            </a:pathLst>
          </a:custGeom>
          <a:solidFill>
            <a:srgbClr val="C9A86A"/>
          </a:solidFill>
          <a:ln/>
        </p:spPr>
      </p:sp>
      <p:sp>
        <p:nvSpPr>
          <p:cNvPr id="15" name="Text 12"/>
          <p:cNvSpPr/>
          <p:nvPr/>
        </p:nvSpPr>
        <p:spPr>
          <a:xfrm>
            <a:off x="4965719" y="4514689"/>
            <a:ext cx="2264362" cy="261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26" b="1" dirty="0">
                <a:solidFill>
                  <a:srgbClr val="F8F9F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Improve Tajweed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4970398" y="4851536"/>
            <a:ext cx="2255005" cy="4491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79" dirty="0">
                <a:solidFill>
                  <a:srgbClr val="F8F9F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Perfect your recitation with expert guidance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7648071" y="3892457"/>
            <a:ext cx="2638637" cy="1637452"/>
          </a:xfrm>
          <a:custGeom>
            <a:avLst/>
            <a:gdLst/>
            <a:ahLst/>
            <a:cxnLst/>
            <a:rect l="l" t="t" r="r" b="b"/>
            <a:pathLst>
              <a:path w="2638637" h="1637452">
                <a:moveTo>
                  <a:pt x="149712" y="0"/>
                </a:moveTo>
                <a:lnTo>
                  <a:pt x="2488925" y="0"/>
                </a:lnTo>
                <a:cubicBezTo>
                  <a:pt x="2571553" y="0"/>
                  <a:pt x="2638637" y="67084"/>
                  <a:pt x="2638637" y="149712"/>
                </a:cubicBezTo>
                <a:lnTo>
                  <a:pt x="2638637" y="1487740"/>
                </a:lnTo>
                <a:cubicBezTo>
                  <a:pt x="2638637" y="1570424"/>
                  <a:pt x="2571609" y="1637452"/>
                  <a:pt x="2488925" y="1637452"/>
                </a:cubicBezTo>
                <a:lnTo>
                  <a:pt x="149712" y="1637452"/>
                </a:lnTo>
                <a:cubicBezTo>
                  <a:pt x="67084" y="1637452"/>
                  <a:pt x="0" y="1570368"/>
                  <a:pt x="0" y="1487740"/>
                </a:cubicBezTo>
                <a:lnTo>
                  <a:pt x="0" y="149712"/>
                </a:lnTo>
                <a:cubicBezTo>
                  <a:pt x="0" y="67084"/>
                  <a:pt x="67084" y="0"/>
                  <a:pt x="149712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12700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8862855" y="4121701"/>
            <a:ext cx="210530" cy="280706"/>
          </a:xfrm>
          <a:custGeom>
            <a:avLst/>
            <a:gdLst/>
            <a:ahLst/>
            <a:cxnLst/>
            <a:rect l="l" t="t" r="r" b="b"/>
            <a:pathLst>
              <a:path w="210530" h="280706">
                <a:moveTo>
                  <a:pt x="160584" y="210530"/>
                </a:moveTo>
                <a:cubicBezTo>
                  <a:pt x="164586" y="198303"/>
                  <a:pt x="172590" y="187229"/>
                  <a:pt x="181637" y="177689"/>
                </a:cubicBezTo>
                <a:cubicBezTo>
                  <a:pt x="199564" y="158829"/>
                  <a:pt x="210530" y="133335"/>
                  <a:pt x="210530" y="105265"/>
                </a:cubicBezTo>
                <a:cubicBezTo>
                  <a:pt x="210530" y="47150"/>
                  <a:pt x="163380" y="0"/>
                  <a:pt x="105265" y="0"/>
                </a:cubicBezTo>
                <a:cubicBezTo>
                  <a:pt x="47150" y="0"/>
                  <a:pt x="0" y="47150"/>
                  <a:pt x="0" y="105265"/>
                </a:cubicBezTo>
                <a:cubicBezTo>
                  <a:pt x="0" y="133335"/>
                  <a:pt x="10965" y="158829"/>
                  <a:pt x="28893" y="177689"/>
                </a:cubicBezTo>
                <a:cubicBezTo>
                  <a:pt x="37939" y="187229"/>
                  <a:pt x="45999" y="198303"/>
                  <a:pt x="49946" y="210530"/>
                </a:cubicBezTo>
                <a:lnTo>
                  <a:pt x="160529" y="210530"/>
                </a:lnTo>
                <a:close/>
                <a:moveTo>
                  <a:pt x="157897" y="236846"/>
                </a:moveTo>
                <a:lnTo>
                  <a:pt x="52632" y="236846"/>
                </a:lnTo>
                <a:lnTo>
                  <a:pt x="52632" y="245618"/>
                </a:lnTo>
                <a:cubicBezTo>
                  <a:pt x="52632" y="269851"/>
                  <a:pt x="72260" y="289478"/>
                  <a:pt x="96493" y="289478"/>
                </a:cubicBezTo>
                <a:lnTo>
                  <a:pt x="114037" y="289478"/>
                </a:lnTo>
                <a:cubicBezTo>
                  <a:pt x="138270" y="289478"/>
                  <a:pt x="157897" y="269851"/>
                  <a:pt x="157897" y="245618"/>
                </a:cubicBezTo>
                <a:lnTo>
                  <a:pt x="157897" y="236846"/>
                </a:lnTo>
                <a:close/>
                <a:moveTo>
                  <a:pt x="100879" y="61404"/>
                </a:moveTo>
                <a:cubicBezTo>
                  <a:pt x="79058" y="61404"/>
                  <a:pt x="61404" y="79058"/>
                  <a:pt x="61404" y="100879"/>
                </a:cubicBezTo>
                <a:cubicBezTo>
                  <a:pt x="61404" y="108171"/>
                  <a:pt x="55538" y="114037"/>
                  <a:pt x="48246" y="114037"/>
                </a:cubicBezTo>
                <a:cubicBezTo>
                  <a:pt x="40955" y="114037"/>
                  <a:pt x="35088" y="108171"/>
                  <a:pt x="35088" y="100879"/>
                </a:cubicBezTo>
                <a:cubicBezTo>
                  <a:pt x="35088" y="64529"/>
                  <a:pt x="64529" y="35088"/>
                  <a:pt x="100879" y="35088"/>
                </a:cubicBezTo>
                <a:cubicBezTo>
                  <a:pt x="108171" y="35088"/>
                  <a:pt x="114037" y="40955"/>
                  <a:pt x="114037" y="48246"/>
                </a:cubicBezTo>
                <a:cubicBezTo>
                  <a:pt x="114037" y="55538"/>
                  <a:pt x="108171" y="61404"/>
                  <a:pt x="100879" y="61404"/>
                </a:cubicBezTo>
                <a:close/>
              </a:path>
            </a:pathLst>
          </a:custGeom>
          <a:solidFill>
            <a:srgbClr val="C9A86A"/>
          </a:solidFill>
          <a:ln/>
        </p:spPr>
      </p:sp>
      <p:sp>
        <p:nvSpPr>
          <p:cNvPr id="19" name="Text 16"/>
          <p:cNvSpPr/>
          <p:nvPr/>
        </p:nvSpPr>
        <p:spPr>
          <a:xfrm>
            <a:off x="7835208" y="4514689"/>
            <a:ext cx="2264362" cy="261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26" b="1" dirty="0">
                <a:solidFill>
                  <a:srgbClr val="F8F9F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Deepen Understanding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7839886" y="4851536"/>
            <a:ext cx="2255005" cy="4491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79" dirty="0">
                <a:solidFill>
                  <a:srgbClr val="F8F9F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Learn Tafsir and Islamic studies with qualified teachers</a:t>
            </a:r>
            <a:endParaRPr lang="en-US" sz="1600" dirty="0"/>
          </a:p>
        </p:txBody>
      </p:sp>
      <p:sp>
        <p:nvSpPr>
          <p:cNvPr id="21" name="Shape 18"/>
          <p:cNvSpPr/>
          <p:nvPr/>
        </p:nvSpPr>
        <p:spPr>
          <a:xfrm>
            <a:off x="4751974" y="5908863"/>
            <a:ext cx="2685421" cy="561412"/>
          </a:xfrm>
          <a:custGeom>
            <a:avLst/>
            <a:gdLst/>
            <a:ahLst/>
            <a:cxnLst/>
            <a:rect l="l" t="t" r="r" b="b"/>
            <a:pathLst>
              <a:path w="2685421" h="561412">
                <a:moveTo>
                  <a:pt x="280706" y="0"/>
                </a:moveTo>
                <a:lnTo>
                  <a:pt x="2404715" y="0"/>
                </a:lnTo>
                <a:cubicBezTo>
                  <a:pt x="2559745" y="0"/>
                  <a:pt x="2685421" y="125676"/>
                  <a:pt x="2685421" y="280706"/>
                </a:cubicBezTo>
                <a:lnTo>
                  <a:pt x="2685421" y="280706"/>
                </a:lnTo>
                <a:cubicBezTo>
                  <a:pt x="2685421" y="435736"/>
                  <a:pt x="2559745" y="561412"/>
                  <a:pt x="2404715" y="561412"/>
                </a:cubicBezTo>
                <a:lnTo>
                  <a:pt x="280706" y="561412"/>
                </a:lnTo>
                <a:cubicBezTo>
                  <a:pt x="125780" y="561412"/>
                  <a:pt x="0" y="435632"/>
                  <a:pt x="0" y="280706"/>
                </a:cubicBezTo>
                <a:lnTo>
                  <a:pt x="0" y="280706"/>
                </a:lnTo>
                <a:cubicBezTo>
                  <a:pt x="0" y="125780"/>
                  <a:pt x="125780" y="0"/>
                  <a:pt x="280706" y="0"/>
                </a:cubicBezTo>
                <a:close/>
              </a:path>
            </a:pathLst>
          </a:custGeom>
          <a:solidFill>
            <a:srgbClr val="C9A86A"/>
          </a:solidFill>
          <a:ln/>
          <a:effectLst>
            <a:outerShdw sx="100000" sy="100000" kx="0" ky="0" algn="bl" rotWithShape="0" blurRad="233922" dist="187137" dir="5400000">
              <a:srgbClr val="000000">
                <a:alpha val="10196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5149640" y="6096000"/>
            <a:ext cx="187137" cy="187137"/>
          </a:xfrm>
          <a:custGeom>
            <a:avLst/>
            <a:gdLst/>
            <a:ahLst/>
            <a:cxnLst/>
            <a:rect l="l" t="t" r="r" b="b"/>
            <a:pathLst>
              <a:path w="187137" h="187137">
                <a:moveTo>
                  <a:pt x="106142" y="7237"/>
                </a:moveTo>
                <a:cubicBezTo>
                  <a:pt x="107969" y="2851"/>
                  <a:pt x="112246" y="0"/>
                  <a:pt x="116961" y="0"/>
                </a:cubicBezTo>
                <a:lnTo>
                  <a:pt x="175441" y="0"/>
                </a:lnTo>
                <a:cubicBezTo>
                  <a:pt x="181911" y="0"/>
                  <a:pt x="187137" y="5227"/>
                  <a:pt x="187137" y="11696"/>
                </a:cubicBezTo>
                <a:lnTo>
                  <a:pt x="187137" y="70177"/>
                </a:lnTo>
                <a:cubicBezTo>
                  <a:pt x="187137" y="74892"/>
                  <a:pt x="184286" y="79168"/>
                  <a:pt x="179900" y="80995"/>
                </a:cubicBezTo>
                <a:cubicBezTo>
                  <a:pt x="175514" y="82823"/>
                  <a:pt x="170507" y="81800"/>
                  <a:pt x="167144" y="78473"/>
                </a:cubicBezTo>
                <a:lnTo>
                  <a:pt x="146201" y="57494"/>
                </a:lnTo>
                <a:lnTo>
                  <a:pt x="90133" y="113525"/>
                </a:lnTo>
                <a:cubicBezTo>
                  <a:pt x="85564" y="118094"/>
                  <a:pt x="78144" y="118094"/>
                  <a:pt x="73576" y="113525"/>
                </a:cubicBezTo>
                <a:cubicBezTo>
                  <a:pt x="69007" y="108956"/>
                  <a:pt x="69007" y="101537"/>
                  <a:pt x="73576" y="96968"/>
                </a:cubicBezTo>
                <a:lnTo>
                  <a:pt x="129644" y="40936"/>
                </a:lnTo>
                <a:lnTo>
                  <a:pt x="108700" y="19956"/>
                </a:lnTo>
                <a:cubicBezTo>
                  <a:pt x="105338" y="16594"/>
                  <a:pt x="104351" y="11586"/>
                  <a:pt x="106179" y="7200"/>
                </a:cubicBezTo>
                <a:close/>
                <a:moveTo>
                  <a:pt x="0" y="64328"/>
                </a:moveTo>
                <a:cubicBezTo>
                  <a:pt x="0" y="48173"/>
                  <a:pt x="13085" y="35088"/>
                  <a:pt x="29240" y="35088"/>
                </a:cubicBezTo>
                <a:lnTo>
                  <a:pt x="58480" y="35088"/>
                </a:lnTo>
                <a:cubicBezTo>
                  <a:pt x="64950" y="35088"/>
                  <a:pt x="70177" y="40315"/>
                  <a:pt x="70177" y="46784"/>
                </a:cubicBezTo>
                <a:cubicBezTo>
                  <a:pt x="70177" y="53254"/>
                  <a:pt x="64950" y="58480"/>
                  <a:pt x="58480" y="58480"/>
                </a:cubicBezTo>
                <a:lnTo>
                  <a:pt x="29240" y="58480"/>
                </a:lnTo>
                <a:cubicBezTo>
                  <a:pt x="26024" y="58480"/>
                  <a:pt x="23392" y="61112"/>
                  <a:pt x="23392" y="64328"/>
                </a:cubicBezTo>
                <a:lnTo>
                  <a:pt x="23392" y="157897"/>
                </a:lnTo>
                <a:cubicBezTo>
                  <a:pt x="23392" y="161114"/>
                  <a:pt x="26024" y="163745"/>
                  <a:pt x="29240" y="163745"/>
                </a:cubicBezTo>
                <a:lnTo>
                  <a:pt x="122809" y="163745"/>
                </a:lnTo>
                <a:cubicBezTo>
                  <a:pt x="126025" y="163745"/>
                  <a:pt x="128657" y="161114"/>
                  <a:pt x="128657" y="157897"/>
                </a:cubicBezTo>
                <a:lnTo>
                  <a:pt x="128657" y="128657"/>
                </a:lnTo>
                <a:cubicBezTo>
                  <a:pt x="128657" y="122188"/>
                  <a:pt x="133884" y="116961"/>
                  <a:pt x="140353" y="116961"/>
                </a:cubicBezTo>
                <a:cubicBezTo>
                  <a:pt x="146822" y="116961"/>
                  <a:pt x="152049" y="122188"/>
                  <a:pt x="152049" y="128657"/>
                </a:cubicBezTo>
                <a:lnTo>
                  <a:pt x="152049" y="157897"/>
                </a:lnTo>
                <a:cubicBezTo>
                  <a:pt x="152049" y="174052"/>
                  <a:pt x="138964" y="187137"/>
                  <a:pt x="122809" y="187137"/>
                </a:cubicBezTo>
                <a:lnTo>
                  <a:pt x="29240" y="187137"/>
                </a:lnTo>
                <a:cubicBezTo>
                  <a:pt x="13085" y="187137"/>
                  <a:pt x="0" y="174052"/>
                  <a:pt x="0" y="157897"/>
                </a:cubicBezTo>
                <a:lnTo>
                  <a:pt x="0" y="64328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3" name="Text 20"/>
          <p:cNvSpPr/>
          <p:nvPr/>
        </p:nvSpPr>
        <p:spPr>
          <a:xfrm>
            <a:off x="4985895" y="5908863"/>
            <a:ext cx="2545068" cy="561412"/>
          </a:xfrm>
          <a:prstGeom prst="rect">
            <a:avLst/>
          </a:prstGeom>
          <a:noFill/>
          <a:ln/>
        </p:spPr>
        <p:txBody>
          <a:bodyPr wrap="square" lIns="374275" tIns="149710" rIns="374275" bIns="149710" rtlCol="0" anchor="ctr"/>
          <a:lstStyle/>
          <a:p>
            <a:pPr>
              <a:lnSpc>
                <a:spcPct val="120000"/>
              </a:lnSpc>
            </a:pPr>
            <a:r>
              <a:rPr lang="en-US" sz="1474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Start Your Free Trial</a:t>
            </a:r>
            <a:endParaRPr lang="en-US" sz="1600" dirty="0"/>
          </a:p>
        </p:txBody>
      </p:sp>
      <p:sp>
        <p:nvSpPr>
          <p:cNvPr id="24" name="Shape 21"/>
          <p:cNvSpPr/>
          <p:nvPr/>
        </p:nvSpPr>
        <p:spPr>
          <a:xfrm>
            <a:off x="4224188" y="6713553"/>
            <a:ext cx="149710" cy="149710"/>
          </a:xfrm>
          <a:custGeom>
            <a:avLst/>
            <a:gdLst/>
            <a:ahLst/>
            <a:cxnLst/>
            <a:rect l="l" t="t" r="r" b="b"/>
            <a:pathLst>
              <a:path w="149710" h="149710">
                <a:moveTo>
                  <a:pt x="46843" y="7310"/>
                </a:moveTo>
                <a:cubicBezTo>
                  <a:pt x="44533" y="1784"/>
                  <a:pt x="38509" y="-1140"/>
                  <a:pt x="32778" y="409"/>
                </a:cubicBezTo>
                <a:lnTo>
                  <a:pt x="31170" y="848"/>
                </a:lnTo>
                <a:cubicBezTo>
                  <a:pt x="12281" y="5994"/>
                  <a:pt x="-3860" y="24299"/>
                  <a:pt x="848" y="46580"/>
                </a:cubicBezTo>
                <a:cubicBezTo>
                  <a:pt x="11696" y="97750"/>
                  <a:pt x="51960" y="138014"/>
                  <a:pt x="103130" y="148862"/>
                </a:cubicBezTo>
                <a:cubicBezTo>
                  <a:pt x="125441" y="153599"/>
                  <a:pt x="143716" y="137429"/>
                  <a:pt x="148862" y="118540"/>
                </a:cubicBezTo>
                <a:lnTo>
                  <a:pt x="149301" y="116932"/>
                </a:lnTo>
                <a:cubicBezTo>
                  <a:pt x="150880" y="111171"/>
                  <a:pt x="147926" y="105148"/>
                  <a:pt x="142429" y="102867"/>
                </a:cubicBezTo>
                <a:lnTo>
                  <a:pt x="113978" y="91025"/>
                </a:lnTo>
                <a:cubicBezTo>
                  <a:pt x="109154" y="89007"/>
                  <a:pt x="103569" y="90411"/>
                  <a:pt x="100235" y="94475"/>
                </a:cubicBezTo>
                <a:lnTo>
                  <a:pt x="88949" y="108277"/>
                </a:lnTo>
                <a:cubicBezTo>
                  <a:pt x="68393" y="98072"/>
                  <a:pt x="51843" y="80995"/>
                  <a:pt x="42340" y="60030"/>
                </a:cubicBezTo>
                <a:lnTo>
                  <a:pt x="55264" y="49504"/>
                </a:lnTo>
                <a:cubicBezTo>
                  <a:pt x="59328" y="46200"/>
                  <a:pt x="60703" y="40615"/>
                  <a:pt x="58714" y="35761"/>
                </a:cubicBezTo>
                <a:lnTo>
                  <a:pt x="46843" y="7310"/>
                </a:lnTo>
                <a:close/>
              </a:path>
            </a:pathLst>
          </a:custGeom>
          <a:solidFill>
            <a:srgbClr val="C9A86A"/>
          </a:solidFill>
          <a:ln/>
        </p:spPr>
      </p:sp>
      <p:sp>
        <p:nvSpPr>
          <p:cNvPr id="25" name="Text 22"/>
          <p:cNvSpPr/>
          <p:nvPr/>
        </p:nvSpPr>
        <p:spPr>
          <a:xfrm>
            <a:off x="4425360" y="6657412"/>
            <a:ext cx="1160252" cy="261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26" dirty="0">
                <a:solidFill>
                  <a:srgbClr val="F8F9F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+201125722979</a:t>
            </a:r>
            <a:endParaRPr lang="en-US" sz="1600" dirty="0"/>
          </a:p>
        </p:txBody>
      </p:sp>
      <p:sp>
        <p:nvSpPr>
          <p:cNvPr id="26" name="Shape 23"/>
          <p:cNvSpPr/>
          <p:nvPr/>
        </p:nvSpPr>
        <p:spPr>
          <a:xfrm>
            <a:off x="5765293" y="6769695"/>
            <a:ext cx="37427" cy="37427"/>
          </a:xfrm>
          <a:custGeom>
            <a:avLst/>
            <a:gdLst/>
            <a:ahLst/>
            <a:cxnLst/>
            <a:rect l="l" t="t" r="r" b="b"/>
            <a:pathLst>
              <a:path w="37427" h="37427">
                <a:moveTo>
                  <a:pt x="18714" y="0"/>
                </a:moveTo>
                <a:lnTo>
                  <a:pt x="18714" y="0"/>
                </a:lnTo>
                <a:cubicBezTo>
                  <a:pt x="29042" y="0"/>
                  <a:pt x="37427" y="8385"/>
                  <a:pt x="37427" y="18714"/>
                </a:cubicBezTo>
                <a:lnTo>
                  <a:pt x="37427" y="18714"/>
                </a:lnTo>
                <a:cubicBezTo>
                  <a:pt x="37427" y="29042"/>
                  <a:pt x="29042" y="37427"/>
                  <a:pt x="18714" y="37427"/>
                </a:cubicBezTo>
                <a:lnTo>
                  <a:pt x="18714" y="37427"/>
                </a:lnTo>
                <a:cubicBezTo>
                  <a:pt x="8385" y="37427"/>
                  <a:pt x="0" y="29042"/>
                  <a:pt x="0" y="18714"/>
                </a:cubicBezTo>
                <a:lnTo>
                  <a:pt x="0" y="18714"/>
                </a:lnTo>
                <a:cubicBezTo>
                  <a:pt x="0" y="8385"/>
                  <a:pt x="8385" y="0"/>
                  <a:pt x="18714" y="0"/>
                </a:cubicBezTo>
                <a:close/>
              </a:path>
            </a:pathLst>
          </a:custGeom>
          <a:solidFill>
            <a:srgbClr val="C9A86A"/>
          </a:solidFill>
          <a:ln/>
        </p:spPr>
      </p:sp>
      <p:sp>
        <p:nvSpPr>
          <p:cNvPr id="27" name="Shape 24"/>
          <p:cNvSpPr/>
          <p:nvPr/>
        </p:nvSpPr>
        <p:spPr>
          <a:xfrm>
            <a:off x="6045999" y="6713553"/>
            <a:ext cx="149710" cy="149710"/>
          </a:xfrm>
          <a:custGeom>
            <a:avLst/>
            <a:gdLst/>
            <a:ahLst/>
            <a:cxnLst/>
            <a:rect l="l" t="t" r="r" b="b"/>
            <a:pathLst>
              <a:path w="149710" h="149710">
                <a:moveTo>
                  <a:pt x="102896" y="81873"/>
                </a:moveTo>
                <a:lnTo>
                  <a:pt x="47077" y="81873"/>
                </a:lnTo>
                <a:cubicBezTo>
                  <a:pt x="47925" y="100733"/>
                  <a:pt x="52106" y="118101"/>
                  <a:pt x="58042" y="130821"/>
                </a:cubicBezTo>
                <a:cubicBezTo>
                  <a:pt x="61375" y="137985"/>
                  <a:pt x="64972" y="143043"/>
                  <a:pt x="68305" y="146143"/>
                </a:cubicBezTo>
                <a:cubicBezTo>
                  <a:pt x="71580" y="149213"/>
                  <a:pt x="73832" y="149710"/>
                  <a:pt x="75001" y="149710"/>
                </a:cubicBezTo>
                <a:cubicBezTo>
                  <a:pt x="76171" y="149710"/>
                  <a:pt x="78422" y="149213"/>
                  <a:pt x="81697" y="146143"/>
                </a:cubicBezTo>
                <a:cubicBezTo>
                  <a:pt x="85031" y="143043"/>
                  <a:pt x="88627" y="137955"/>
                  <a:pt x="91960" y="130821"/>
                </a:cubicBezTo>
                <a:cubicBezTo>
                  <a:pt x="97896" y="118101"/>
                  <a:pt x="102078" y="100733"/>
                  <a:pt x="102926" y="81873"/>
                </a:cubicBezTo>
                <a:close/>
                <a:moveTo>
                  <a:pt x="47048" y="67837"/>
                </a:moveTo>
                <a:lnTo>
                  <a:pt x="102867" y="67837"/>
                </a:lnTo>
                <a:cubicBezTo>
                  <a:pt x="102048" y="48977"/>
                  <a:pt x="97867" y="31609"/>
                  <a:pt x="91931" y="18889"/>
                </a:cubicBezTo>
                <a:cubicBezTo>
                  <a:pt x="88598" y="11755"/>
                  <a:pt x="85001" y="6667"/>
                  <a:pt x="81668" y="3567"/>
                </a:cubicBezTo>
                <a:cubicBezTo>
                  <a:pt x="78393" y="497"/>
                  <a:pt x="76142" y="0"/>
                  <a:pt x="74972" y="0"/>
                </a:cubicBezTo>
                <a:cubicBezTo>
                  <a:pt x="73802" y="0"/>
                  <a:pt x="71551" y="497"/>
                  <a:pt x="68276" y="3567"/>
                </a:cubicBezTo>
                <a:cubicBezTo>
                  <a:pt x="64943" y="6667"/>
                  <a:pt x="61346" y="11755"/>
                  <a:pt x="58013" y="18889"/>
                </a:cubicBezTo>
                <a:cubicBezTo>
                  <a:pt x="52077" y="31609"/>
                  <a:pt x="47895" y="48977"/>
                  <a:pt x="47048" y="67837"/>
                </a:cubicBezTo>
                <a:close/>
                <a:moveTo>
                  <a:pt x="33012" y="67837"/>
                </a:moveTo>
                <a:cubicBezTo>
                  <a:pt x="34036" y="42808"/>
                  <a:pt x="40498" y="19562"/>
                  <a:pt x="49942" y="4298"/>
                </a:cubicBezTo>
                <a:cubicBezTo>
                  <a:pt x="23012" y="13831"/>
                  <a:pt x="3187" y="38363"/>
                  <a:pt x="439" y="67837"/>
                </a:cubicBezTo>
                <a:lnTo>
                  <a:pt x="33012" y="67837"/>
                </a:lnTo>
                <a:close/>
                <a:moveTo>
                  <a:pt x="439" y="81873"/>
                </a:moveTo>
                <a:cubicBezTo>
                  <a:pt x="3187" y="111347"/>
                  <a:pt x="23012" y="135879"/>
                  <a:pt x="49942" y="145412"/>
                </a:cubicBezTo>
                <a:cubicBezTo>
                  <a:pt x="40498" y="130148"/>
                  <a:pt x="34036" y="106902"/>
                  <a:pt x="33012" y="81873"/>
                </a:cubicBezTo>
                <a:lnTo>
                  <a:pt x="439" y="81873"/>
                </a:lnTo>
                <a:close/>
                <a:moveTo>
                  <a:pt x="116932" y="81873"/>
                </a:moveTo>
                <a:cubicBezTo>
                  <a:pt x="115908" y="106902"/>
                  <a:pt x="109446" y="130148"/>
                  <a:pt x="100002" y="145412"/>
                </a:cubicBezTo>
                <a:cubicBezTo>
                  <a:pt x="126932" y="135850"/>
                  <a:pt x="146757" y="111347"/>
                  <a:pt x="149505" y="81873"/>
                </a:cubicBezTo>
                <a:lnTo>
                  <a:pt x="116932" y="81873"/>
                </a:lnTo>
                <a:close/>
                <a:moveTo>
                  <a:pt x="149505" y="67837"/>
                </a:moveTo>
                <a:cubicBezTo>
                  <a:pt x="146757" y="38363"/>
                  <a:pt x="126932" y="13831"/>
                  <a:pt x="100002" y="4298"/>
                </a:cubicBezTo>
                <a:cubicBezTo>
                  <a:pt x="109446" y="19562"/>
                  <a:pt x="115908" y="42808"/>
                  <a:pt x="116932" y="67837"/>
                </a:cubicBezTo>
                <a:lnTo>
                  <a:pt x="149505" y="67837"/>
                </a:lnTo>
                <a:close/>
              </a:path>
            </a:pathLst>
          </a:custGeom>
          <a:solidFill>
            <a:srgbClr val="C9A86A"/>
          </a:solidFill>
          <a:ln/>
        </p:spPr>
      </p:sp>
      <p:sp>
        <p:nvSpPr>
          <p:cNvPr id="28" name="Text 25"/>
          <p:cNvSpPr/>
          <p:nvPr/>
        </p:nvSpPr>
        <p:spPr>
          <a:xfrm>
            <a:off x="6247172" y="6657412"/>
            <a:ext cx="1787162" cy="261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26" dirty="0">
                <a:solidFill>
                  <a:srgbClr val="F8F9F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quranst.com/free-trial/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theme/theme1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8daac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Moonshot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Ramadan - Quranst</dc:title>
  <dc:subject>Welcome Ramadan - Quranst</dc:subject>
  <dc:creator>Kimi</dc:creator>
  <cp:lastModifiedBy>Kimi</cp:lastModifiedBy>
  <cp:revision>1</cp:revision>
  <dcterms:created xsi:type="dcterms:W3CDTF">2026-02-08T00:34:01Z</dcterms:created>
  <dcterms:modified xsi:type="dcterms:W3CDTF">2026-02-08T00:34:01Z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4" name="AIGC">
    <vt:lpwstr>{"Label":"Welcome Ramadan - Quranst","ContentProducer":"001191110108MACG2KBH8F10000","ProduceID":"19c3aa1b-4b62-87a8-8000-00002647cc98","ReservedCode1":"","ContentPropagator":"001191110108MACG2KBH8F20000","PropagateID":"19c3aa1b-4b62-87a8-8000-00002647cc98","ReservedCode2":""}</vt:lpwstr>
  </property>
</Properties>
</file>