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12192000"/>
  <p:notesSz cx="6858000" cy="9144000"/>
  <p:embeddedFontLst>
    <p:embeddedFont>
      <p:font typeface="Nunito SemiBold"/>
      <p:regular r:id="rId17"/>
      <p:bold r:id="rId18"/>
      <p:italic r:id="rId19"/>
      <p:boldItalic r:id="rId20"/>
    </p:embeddedFont>
    <p:embeddedFont>
      <p:font typeface="Nunito"/>
      <p:regular r:id="rId21"/>
      <p:bold r:id="rId22"/>
      <p:italic r:id="rId23"/>
      <p:boldItalic r:id="rId24"/>
    </p:embeddedFont>
    <p:embeddedFont>
      <p:font typeface="Quicksand"/>
      <p:regular r:id="rId25"/>
      <p:bold r:id="rId26"/>
    </p:embeddedFont>
    <p:embeddedFont>
      <p:font typeface="Nunito Black"/>
      <p:bold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NunitoSemiBold-boldItalic.fntdata"/><Relationship Id="rId22" Type="http://schemas.openxmlformats.org/officeDocument/2006/relationships/font" Target="fonts/Nunito-bold.fntdata"/><Relationship Id="rId21" Type="http://schemas.openxmlformats.org/officeDocument/2006/relationships/font" Target="fonts/Nunito-regular.fntdata"/><Relationship Id="rId24" Type="http://schemas.openxmlformats.org/officeDocument/2006/relationships/font" Target="fonts/Nunito-boldItalic.fntdata"/><Relationship Id="rId23" Type="http://schemas.openxmlformats.org/officeDocument/2006/relationships/font" Target="fonts/Nuni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Quicksand-bold.fntdata"/><Relationship Id="rId25" Type="http://schemas.openxmlformats.org/officeDocument/2006/relationships/font" Target="fonts/Quicksand-regular.fntdata"/><Relationship Id="rId28" Type="http://schemas.openxmlformats.org/officeDocument/2006/relationships/font" Target="fonts/NunitoBlack-boldItalic.fntdata"/><Relationship Id="rId27" Type="http://schemas.openxmlformats.org/officeDocument/2006/relationships/font" Target="fonts/NunitoBlack-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NunitoSemiBold-regular.fntdata"/><Relationship Id="rId16" Type="http://schemas.openxmlformats.org/officeDocument/2006/relationships/slide" Target="slides/slide11.xml"/><Relationship Id="rId19" Type="http://schemas.openxmlformats.org/officeDocument/2006/relationships/font" Target="fonts/NunitoSemiBold-italic.fntdata"/><Relationship Id="rId18" Type="http://schemas.openxmlformats.org/officeDocument/2006/relationships/font" Target="fonts/Nunito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16.png"/><Relationship Id="rId9" Type="http://schemas.openxmlformats.org/officeDocument/2006/relationships/image" Target="../media/image21.png"/><Relationship Id="rId5" Type="http://schemas.openxmlformats.org/officeDocument/2006/relationships/image" Target="../media/image24.png"/><Relationship Id="rId6" Type="http://schemas.openxmlformats.org/officeDocument/2006/relationships/image" Target="../media/image20.png"/><Relationship Id="rId7" Type="http://schemas.openxmlformats.org/officeDocument/2006/relationships/image" Target="../media/image15.png"/><Relationship Id="rId8"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23.png"/><Relationship Id="rId5" Type="http://schemas.openxmlformats.org/officeDocument/2006/relationships/image" Target="../media/image22.png"/><Relationship Id="rId6"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4"/>
        </a:solidFill>
      </p:bgPr>
    </p:bg>
    <p:spTree>
      <p:nvGrpSpPr>
        <p:cNvPr id="83" name="Shape 83"/>
        <p:cNvGrpSpPr/>
        <p:nvPr/>
      </p:nvGrpSpPr>
      <p:grpSpPr>
        <a:xfrm>
          <a:off x="0" y="0"/>
          <a:ext cx="0" cy="0"/>
          <a:chOff x="0" y="0"/>
          <a:chExt cx="0" cy="0"/>
        </a:xfrm>
      </p:grpSpPr>
      <p:pic>
        <p:nvPicPr>
          <p:cNvPr descr="image.png" id="84" name="Google Shape;84;p13"/>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85" name="Google Shape;85;p13"/>
          <p:cNvPicPr preferRelativeResize="0"/>
          <p:nvPr/>
        </p:nvPicPr>
        <p:blipFill rotWithShape="1">
          <a:blip r:embed="rId4">
            <a:alphaModFix/>
          </a:blip>
          <a:srcRect b="0" l="0" r="0" t="0"/>
          <a:stretch/>
        </p:blipFill>
        <p:spPr>
          <a:xfrm>
            <a:off x="5019675" y="2437507"/>
            <a:ext cx="2152650" cy="323850"/>
          </a:xfrm>
          <a:prstGeom prst="rect">
            <a:avLst/>
          </a:prstGeom>
          <a:noFill/>
          <a:ln>
            <a:noFill/>
          </a:ln>
        </p:spPr>
      </p:pic>
      <p:sp>
        <p:nvSpPr>
          <p:cNvPr id="86" name="Google Shape;86;p13"/>
          <p:cNvSpPr txBox="1"/>
          <p:nvPr/>
        </p:nvSpPr>
        <p:spPr>
          <a:xfrm>
            <a:off x="1595437" y="2904232"/>
            <a:ext cx="9001125" cy="63996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4200" u="none" cap="none" strike="noStrike">
                <a:solidFill>
                  <a:srgbClr val="0369A1"/>
                </a:solidFill>
                <a:latin typeface="Quicksand"/>
                <a:ea typeface="Quicksand"/>
                <a:cs typeface="Quicksand"/>
                <a:sym typeface="Quicksand"/>
              </a:rPr>
              <a:t>Amin's Big Adventure</a:t>
            </a:r>
            <a:endParaRPr/>
          </a:p>
        </p:txBody>
      </p:sp>
      <p:sp>
        <p:nvSpPr>
          <p:cNvPr id="87" name="Google Shape;87;p13"/>
          <p:cNvSpPr txBox="1"/>
          <p:nvPr/>
        </p:nvSpPr>
        <p:spPr>
          <a:xfrm>
            <a:off x="1809750" y="3734692"/>
            <a:ext cx="8572500" cy="6858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1800" u="none" cap="none" strike="noStrike">
                <a:solidFill>
                  <a:srgbClr val="475569"/>
                </a:solidFill>
                <a:latin typeface="Nunito SemiBold"/>
                <a:ea typeface="Nunito SemiBold"/>
                <a:cs typeface="Nunito SemiBold"/>
                <a:sym typeface="Nunito SemiBold"/>
              </a:rPr>
              <a:t>The heroic journey of a faithful Muslim merchant in the foggy land of England. An exciting adventure for brave children!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4"/>
        </a:solidFill>
      </p:bgPr>
    </p:bg>
    <p:spTree>
      <p:nvGrpSpPr>
        <p:cNvPr id="91" name="Shape 91"/>
        <p:cNvGrpSpPr/>
        <p:nvPr/>
      </p:nvGrpSpPr>
      <p:grpSpPr>
        <a:xfrm>
          <a:off x="0" y="0"/>
          <a:ext cx="0" cy="0"/>
          <a:chOff x="0" y="0"/>
          <a:chExt cx="0" cy="0"/>
        </a:xfrm>
      </p:grpSpPr>
      <p:pic>
        <p:nvPicPr>
          <p:cNvPr descr="image.png" id="92" name="Google Shape;92;p14"/>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93" name="Google Shape;93;p14"/>
          <p:cNvPicPr preferRelativeResize="0"/>
          <p:nvPr/>
        </p:nvPicPr>
        <p:blipFill rotWithShape="1">
          <a:blip r:embed="rId4">
            <a:alphaModFix/>
          </a:blip>
          <a:srcRect b="0" l="0" r="0" t="0"/>
          <a:stretch/>
        </p:blipFill>
        <p:spPr>
          <a:xfrm>
            <a:off x="6090493" y="2066925"/>
            <a:ext cx="5358556" cy="3619500"/>
          </a:xfrm>
          <a:prstGeom prst="rect">
            <a:avLst/>
          </a:prstGeom>
          <a:noFill/>
          <a:ln>
            <a:noFill/>
          </a:ln>
        </p:spPr>
      </p:pic>
      <p:sp>
        <p:nvSpPr>
          <p:cNvPr id="94" name="Google Shape;94;p14"/>
          <p:cNvSpPr txBox="1"/>
          <p:nvPr/>
        </p:nvSpPr>
        <p:spPr>
          <a:xfrm>
            <a:off x="742950" y="2681287"/>
            <a:ext cx="5114858" cy="3333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100" u="none" cap="none" strike="noStrike">
                <a:solidFill>
                  <a:srgbClr val="B45309"/>
                </a:solidFill>
                <a:latin typeface="Quicksand"/>
                <a:ea typeface="Quicksand"/>
                <a:cs typeface="Quicksand"/>
                <a:sym typeface="Quicksand"/>
              </a:rPr>
              <a:t>An Honorable Merchant</a:t>
            </a:r>
            <a:endParaRPr/>
          </a:p>
        </p:txBody>
      </p:sp>
      <p:sp>
        <p:nvSpPr>
          <p:cNvPr id="95" name="Google Shape;95;p14"/>
          <p:cNvSpPr txBox="1"/>
          <p:nvPr/>
        </p:nvSpPr>
        <p:spPr>
          <a:xfrm>
            <a:off x="742950" y="3128962"/>
            <a:ext cx="4871293" cy="85725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500" u="none" cap="none" strike="noStrike">
                <a:solidFill>
                  <a:srgbClr val="334155"/>
                </a:solidFill>
                <a:latin typeface="Nunito SemiBold"/>
                <a:ea typeface="Nunito SemiBold"/>
                <a:cs typeface="Nunito SemiBold"/>
                <a:sym typeface="Nunito SemiBold"/>
              </a:rPr>
              <a:t>Once upon a time, there was a young Muslim man named </a:t>
            </a:r>
            <a:r>
              <a:rPr b="0" i="0" lang="en-US" sz="1500" u="none" cap="none" strike="noStrike">
                <a:solidFill>
                  <a:srgbClr val="334155"/>
                </a:solidFill>
                <a:latin typeface="Nunito Black"/>
                <a:ea typeface="Nunito Black"/>
                <a:cs typeface="Nunito Black"/>
                <a:sym typeface="Nunito Black"/>
              </a:rPr>
              <a:t>Amin</a:t>
            </a:r>
            <a:r>
              <a:rPr b="0" i="0" lang="en-US" sz="1500" u="none" cap="none" strike="noStrike">
                <a:solidFill>
                  <a:srgbClr val="334155"/>
                </a:solidFill>
                <a:latin typeface="Nunito SemiBold"/>
                <a:ea typeface="Nunito SemiBold"/>
                <a:cs typeface="Nunito SemiBold"/>
                <a:sym typeface="Nunito SemiBold"/>
              </a:rPr>
              <a:t>. Amin was famous for his bright smile, helpful heart, and his absolute honesty.</a:t>
            </a:r>
            <a:endParaRPr/>
          </a:p>
        </p:txBody>
      </p:sp>
      <p:sp>
        <p:nvSpPr>
          <p:cNvPr id="96" name="Google Shape;96;p14"/>
          <p:cNvSpPr txBox="1"/>
          <p:nvPr/>
        </p:nvSpPr>
        <p:spPr>
          <a:xfrm>
            <a:off x="742950" y="4100512"/>
            <a:ext cx="4871293" cy="85725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500" u="none" cap="none" strike="noStrike">
                <a:solidFill>
                  <a:srgbClr val="334155"/>
                </a:solidFill>
                <a:latin typeface="Nunito SemiBold"/>
                <a:ea typeface="Nunito SemiBold"/>
                <a:cs typeface="Nunito SemiBold"/>
                <a:sym typeface="Nunito SemiBold"/>
              </a:rPr>
              <a:t>He packed chests of the most beautiful, shiny, colorful silks in the world to sell in a faraway place called England!</a:t>
            </a:r>
            <a:endParaRPr/>
          </a:p>
        </p:txBody>
      </p:sp>
      <p:pic>
        <p:nvPicPr>
          <p:cNvPr descr="image.png" id="97" name="Google Shape;97;p14"/>
          <p:cNvPicPr preferRelativeResize="0"/>
          <p:nvPr/>
        </p:nvPicPr>
        <p:blipFill rotWithShape="1">
          <a:blip r:embed="rId5">
            <a:alphaModFix/>
          </a:blip>
          <a:srcRect b="0" l="0" r="0" t="0"/>
          <a:stretch/>
        </p:blipFill>
        <p:spPr>
          <a:xfrm>
            <a:off x="6147643" y="2124075"/>
            <a:ext cx="5244256" cy="3505200"/>
          </a:xfrm>
          <a:prstGeom prst="rect">
            <a:avLst/>
          </a:prstGeom>
          <a:noFill/>
          <a:ln>
            <a:noFill/>
          </a:ln>
        </p:spPr>
      </p:pic>
      <p:sp>
        <p:nvSpPr>
          <p:cNvPr id="98" name="Google Shape;98;p14"/>
          <p:cNvSpPr txBox="1"/>
          <p:nvPr/>
        </p:nvSpPr>
        <p:spPr>
          <a:xfrm>
            <a:off x="742950" y="552450"/>
            <a:ext cx="11241405" cy="5143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0369A1"/>
                </a:solidFill>
                <a:latin typeface="Quicksand"/>
                <a:ea typeface="Quicksand"/>
                <a:cs typeface="Quicksand"/>
                <a:sym typeface="Quicksand"/>
              </a:rPr>
              <a:t>Meet Amin, the Brave Merchant</a:t>
            </a:r>
            <a:endParaRPr/>
          </a:p>
        </p:txBody>
      </p:sp>
      <p:sp>
        <p:nvSpPr>
          <p:cNvPr id="99" name="Google Shape;99;p14"/>
          <p:cNvSpPr/>
          <p:nvPr/>
        </p:nvSpPr>
        <p:spPr>
          <a:xfrm>
            <a:off x="742950" y="1123950"/>
            <a:ext cx="10706100" cy="38100"/>
          </a:xfrm>
          <a:prstGeom prst="rect">
            <a:avLst/>
          </a:prstGeom>
          <a:solidFill>
            <a:srgbClr val="BAE6F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4"/>
        </a:solidFill>
      </p:bgPr>
    </p:bg>
    <p:spTree>
      <p:nvGrpSpPr>
        <p:cNvPr id="103" name="Shape 103"/>
        <p:cNvGrpSpPr/>
        <p:nvPr/>
      </p:nvGrpSpPr>
      <p:grpSpPr>
        <a:xfrm>
          <a:off x="0" y="0"/>
          <a:ext cx="0" cy="0"/>
          <a:chOff x="0" y="0"/>
          <a:chExt cx="0" cy="0"/>
        </a:xfrm>
      </p:grpSpPr>
      <p:pic>
        <p:nvPicPr>
          <p:cNvPr descr="image.png" id="104" name="Google Shape;104;p15"/>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105" name="Google Shape;105;p15"/>
          <p:cNvPicPr preferRelativeResize="0"/>
          <p:nvPr/>
        </p:nvPicPr>
        <p:blipFill rotWithShape="1">
          <a:blip r:embed="rId4">
            <a:alphaModFix/>
          </a:blip>
          <a:srcRect b="0" l="0" r="0" t="0"/>
          <a:stretch/>
        </p:blipFill>
        <p:spPr>
          <a:xfrm>
            <a:off x="742950" y="647700"/>
            <a:ext cx="2057400" cy="323850"/>
          </a:xfrm>
          <a:prstGeom prst="rect">
            <a:avLst/>
          </a:prstGeom>
          <a:noFill/>
          <a:ln>
            <a:noFill/>
          </a:ln>
        </p:spPr>
      </p:pic>
      <p:sp>
        <p:nvSpPr>
          <p:cNvPr id="106" name="Google Shape;106;p15"/>
          <p:cNvSpPr txBox="1"/>
          <p:nvPr/>
        </p:nvSpPr>
        <p:spPr>
          <a:xfrm>
            <a:off x="742950" y="1114425"/>
            <a:ext cx="5120640" cy="9906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0369A1"/>
                </a:solidFill>
                <a:latin typeface="Quicksand"/>
                <a:ea typeface="Quicksand"/>
                <a:cs typeface="Quicksand"/>
                <a:sym typeface="Quicksand"/>
              </a:rPr>
              <a:t>Sailing Across the Deep Sea</a:t>
            </a:r>
            <a:endParaRPr/>
          </a:p>
        </p:txBody>
      </p:sp>
      <p:sp>
        <p:nvSpPr>
          <p:cNvPr id="107" name="Google Shape;107;p15"/>
          <p:cNvSpPr/>
          <p:nvPr/>
        </p:nvSpPr>
        <p:spPr>
          <a:xfrm>
            <a:off x="742950" y="2162175"/>
            <a:ext cx="4876800" cy="38100"/>
          </a:xfrm>
          <a:prstGeom prst="rect">
            <a:avLst/>
          </a:prstGeom>
          <a:solidFill>
            <a:srgbClr val="BAE6F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108" name="Google Shape;108;p15"/>
          <p:cNvPicPr preferRelativeResize="0"/>
          <p:nvPr/>
        </p:nvPicPr>
        <p:blipFill rotWithShape="1">
          <a:blip r:embed="rId5">
            <a:alphaModFix/>
          </a:blip>
          <a:srcRect b="0" l="0" r="0" t="0"/>
          <a:stretch/>
        </p:blipFill>
        <p:spPr>
          <a:xfrm>
            <a:off x="6096000" y="76200"/>
            <a:ext cx="6019800" cy="6858000"/>
          </a:xfrm>
          <a:prstGeom prst="rect">
            <a:avLst/>
          </a:prstGeom>
          <a:noFill/>
          <a:ln>
            <a:noFill/>
          </a:ln>
        </p:spPr>
      </p:pic>
      <p:sp>
        <p:nvSpPr>
          <p:cNvPr id="109" name="Google Shape;109;p15"/>
          <p:cNvSpPr txBox="1"/>
          <p:nvPr/>
        </p:nvSpPr>
        <p:spPr>
          <a:xfrm>
            <a:off x="742950" y="3181498"/>
            <a:ext cx="5120640" cy="3333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100" u="none" cap="none" strike="noStrike">
                <a:solidFill>
                  <a:srgbClr val="B45309"/>
                </a:solidFill>
                <a:latin typeface="Quicksand"/>
                <a:ea typeface="Quicksand"/>
                <a:cs typeface="Quicksand"/>
                <a:sym typeface="Quicksand"/>
              </a:rPr>
              <a:t>A Brave Voyage</a:t>
            </a:r>
            <a:endParaRPr/>
          </a:p>
        </p:txBody>
      </p:sp>
      <p:sp>
        <p:nvSpPr>
          <p:cNvPr id="110" name="Google Shape;110;p15"/>
          <p:cNvSpPr txBox="1"/>
          <p:nvPr/>
        </p:nvSpPr>
        <p:spPr>
          <a:xfrm>
            <a:off x="742950" y="3629173"/>
            <a:ext cx="4876800" cy="639960"/>
          </a:xfrm>
          <a:prstGeom prst="rect">
            <a:avLst/>
          </a:prstGeom>
          <a:no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b="0" i="0" lang="en-US" sz="1575" u="none" cap="none" strike="noStrike">
                <a:solidFill>
                  <a:srgbClr val="334155"/>
                </a:solidFill>
                <a:latin typeface="Nunito SemiBold"/>
                <a:ea typeface="Nunito SemiBold"/>
                <a:cs typeface="Nunito SemiBold"/>
                <a:sym typeface="Nunito SemiBold"/>
              </a:rPr>
              <a:t>Amin boarded a giant wooden sailing ship to cross the wild, wavy oceans.</a:t>
            </a:r>
            <a:endParaRPr/>
          </a:p>
        </p:txBody>
      </p:sp>
      <p:sp>
        <p:nvSpPr>
          <p:cNvPr id="111" name="Google Shape;111;p15"/>
          <p:cNvSpPr txBox="1"/>
          <p:nvPr/>
        </p:nvSpPr>
        <p:spPr>
          <a:xfrm>
            <a:off x="742950" y="4412009"/>
            <a:ext cx="4876800" cy="959941"/>
          </a:xfrm>
          <a:prstGeom prst="rect">
            <a:avLst/>
          </a:prstGeom>
          <a:no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b="0" i="0" lang="en-US" sz="1575" u="none" cap="none" strike="noStrike">
                <a:solidFill>
                  <a:srgbClr val="334155"/>
                </a:solidFill>
                <a:latin typeface="Nunito SemiBold"/>
                <a:ea typeface="Nunito SemiBold"/>
                <a:cs typeface="Nunito SemiBold"/>
                <a:sym typeface="Nunito SemiBold"/>
              </a:rPr>
              <a:t>Through sunny days and starry nights, Amin kept his heart brave, trusting that Allah would protect him on his magnificent journey north.</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4"/>
        </a:solidFill>
      </p:bgPr>
    </p:bg>
    <p:spTree>
      <p:nvGrpSpPr>
        <p:cNvPr id="115" name="Shape 115"/>
        <p:cNvGrpSpPr/>
        <p:nvPr/>
      </p:nvGrpSpPr>
      <p:grpSpPr>
        <a:xfrm>
          <a:off x="0" y="0"/>
          <a:ext cx="0" cy="0"/>
          <a:chOff x="0" y="0"/>
          <a:chExt cx="0" cy="0"/>
        </a:xfrm>
      </p:grpSpPr>
      <p:pic>
        <p:nvPicPr>
          <p:cNvPr descr="image.png" id="116" name="Google Shape;116;p16"/>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117" name="Google Shape;117;p16"/>
          <p:cNvPicPr preferRelativeResize="0"/>
          <p:nvPr/>
        </p:nvPicPr>
        <p:blipFill rotWithShape="1">
          <a:blip r:embed="rId4">
            <a:alphaModFix/>
          </a:blip>
          <a:srcRect b="0" l="0" r="0" t="0"/>
          <a:stretch/>
        </p:blipFill>
        <p:spPr>
          <a:xfrm>
            <a:off x="6090493" y="2066925"/>
            <a:ext cx="5358556" cy="3619500"/>
          </a:xfrm>
          <a:prstGeom prst="rect">
            <a:avLst/>
          </a:prstGeom>
          <a:noFill/>
          <a:ln>
            <a:noFill/>
          </a:ln>
        </p:spPr>
      </p:pic>
      <p:sp>
        <p:nvSpPr>
          <p:cNvPr id="118" name="Google Shape;118;p16"/>
          <p:cNvSpPr txBox="1"/>
          <p:nvPr/>
        </p:nvSpPr>
        <p:spPr>
          <a:xfrm>
            <a:off x="742950" y="2824162"/>
            <a:ext cx="5114858" cy="3333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100" u="none" cap="none" strike="noStrike">
                <a:solidFill>
                  <a:srgbClr val="B45309"/>
                </a:solidFill>
                <a:latin typeface="Quicksand"/>
                <a:ea typeface="Quicksand"/>
                <a:cs typeface="Quicksand"/>
                <a:sym typeface="Quicksand"/>
              </a:rPr>
              <a:t>The Busy City of London</a:t>
            </a:r>
            <a:endParaRPr/>
          </a:p>
        </p:txBody>
      </p:sp>
      <p:sp>
        <p:nvSpPr>
          <p:cNvPr id="119" name="Google Shape;119;p16"/>
          <p:cNvSpPr txBox="1"/>
          <p:nvPr/>
        </p:nvSpPr>
        <p:spPr>
          <a:xfrm>
            <a:off x="742950" y="3271837"/>
            <a:ext cx="4871293" cy="5715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500" u="none" cap="none" strike="noStrike">
                <a:solidFill>
                  <a:srgbClr val="334155"/>
                </a:solidFill>
                <a:latin typeface="Nunito SemiBold"/>
                <a:ea typeface="Nunito SemiBold"/>
                <a:cs typeface="Nunito SemiBold"/>
                <a:sym typeface="Nunito SemiBold"/>
              </a:rPr>
              <a:t>When Amin arrived, London was covered in a soft blanket of thick grey fog and chilly rain!</a:t>
            </a:r>
            <a:endParaRPr/>
          </a:p>
        </p:txBody>
      </p:sp>
      <p:sp>
        <p:nvSpPr>
          <p:cNvPr id="120" name="Google Shape;120;p16"/>
          <p:cNvSpPr txBox="1"/>
          <p:nvPr/>
        </p:nvSpPr>
        <p:spPr>
          <a:xfrm>
            <a:off x="742950" y="3957637"/>
            <a:ext cx="4871293" cy="85725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500" u="none" cap="none" strike="noStrike">
                <a:solidFill>
                  <a:srgbClr val="334155"/>
                </a:solidFill>
                <a:latin typeface="Nunito SemiBold"/>
                <a:ea typeface="Nunito SemiBold"/>
                <a:cs typeface="Nunito SemiBold"/>
                <a:sym typeface="Nunito SemiBold"/>
              </a:rPr>
              <a:t>He set up his market stall. The local people quickly fell in love with Amin because he was always polite, kind, and fair to everyone he met.</a:t>
            </a:r>
            <a:endParaRPr/>
          </a:p>
        </p:txBody>
      </p:sp>
      <p:pic>
        <p:nvPicPr>
          <p:cNvPr descr="image.png" id="121" name="Google Shape;121;p16"/>
          <p:cNvPicPr preferRelativeResize="0"/>
          <p:nvPr/>
        </p:nvPicPr>
        <p:blipFill rotWithShape="1">
          <a:blip r:embed="rId5">
            <a:alphaModFix/>
          </a:blip>
          <a:srcRect b="0" l="0" r="0" t="0"/>
          <a:stretch/>
        </p:blipFill>
        <p:spPr>
          <a:xfrm>
            <a:off x="6147643" y="2124075"/>
            <a:ext cx="5244256" cy="3505200"/>
          </a:xfrm>
          <a:prstGeom prst="rect">
            <a:avLst/>
          </a:prstGeom>
          <a:noFill/>
          <a:ln>
            <a:noFill/>
          </a:ln>
        </p:spPr>
      </p:pic>
      <p:sp>
        <p:nvSpPr>
          <p:cNvPr id="122" name="Google Shape;122;p16"/>
          <p:cNvSpPr txBox="1"/>
          <p:nvPr/>
        </p:nvSpPr>
        <p:spPr>
          <a:xfrm>
            <a:off x="742950" y="552450"/>
            <a:ext cx="11241405" cy="5143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0369A1"/>
                </a:solidFill>
                <a:latin typeface="Quicksand"/>
                <a:ea typeface="Quicksand"/>
                <a:cs typeface="Quicksand"/>
                <a:sym typeface="Quicksand"/>
              </a:rPr>
              <a:t>Arriving in the Foggy Land</a:t>
            </a:r>
            <a:endParaRPr/>
          </a:p>
        </p:txBody>
      </p:sp>
      <p:sp>
        <p:nvSpPr>
          <p:cNvPr id="123" name="Google Shape;123;p16"/>
          <p:cNvSpPr/>
          <p:nvPr/>
        </p:nvSpPr>
        <p:spPr>
          <a:xfrm>
            <a:off x="742950" y="1123950"/>
            <a:ext cx="10706100" cy="38100"/>
          </a:xfrm>
          <a:prstGeom prst="rect">
            <a:avLst/>
          </a:prstGeom>
          <a:solidFill>
            <a:srgbClr val="BAE6F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4"/>
        </a:solidFill>
      </p:bgPr>
    </p:bg>
    <p:spTree>
      <p:nvGrpSpPr>
        <p:cNvPr id="127" name="Shape 127"/>
        <p:cNvGrpSpPr/>
        <p:nvPr/>
      </p:nvGrpSpPr>
      <p:grpSpPr>
        <a:xfrm>
          <a:off x="0" y="0"/>
          <a:ext cx="0" cy="0"/>
          <a:chOff x="0" y="0"/>
          <a:chExt cx="0" cy="0"/>
        </a:xfrm>
      </p:grpSpPr>
      <p:pic>
        <p:nvPicPr>
          <p:cNvPr descr="image.png" id="128" name="Google Shape;128;p17"/>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129" name="Google Shape;129;p17"/>
          <p:cNvPicPr preferRelativeResize="0"/>
          <p:nvPr/>
        </p:nvPicPr>
        <p:blipFill rotWithShape="1">
          <a:blip r:embed="rId4">
            <a:alphaModFix/>
          </a:blip>
          <a:srcRect b="0" l="0" r="0" t="0"/>
          <a:stretch/>
        </p:blipFill>
        <p:spPr>
          <a:xfrm>
            <a:off x="742950" y="2519362"/>
            <a:ext cx="4871293" cy="2714625"/>
          </a:xfrm>
          <a:prstGeom prst="rect">
            <a:avLst/>
          </a:prstGeom>
          <a:noFill/>
          <a:ln>
            <a:noFill/>
          </a:ln>
        </p:spPr>
      </p:pic>
      <p:pic>
        <p:nvPicPr>
          <p:cNvPr descr="image.png" id="130" name="Google Shape;130;p17"/>
          <p:cNvPicPr preferRelativeResize="0"/>
          <p:nvPr/>
        </p:nvPicPr>
        <p:blipFill rotWithShape="1">
          <a:blip r:embed="rId5">
            <a:alphaModFix/>
          </a:blip>
          <a:srcRect b="0" l="0" r="0" t="0"/>
          <a:stretch/>
        </p:blipFill>
        <p:spPr>
          <a:xfrm>
            <a:off x="6090493" y="2519362"/>
            <a:ext cx="5358556" cy="2714625"/>
          </a:xfrm>
          <a:prstGeom prst="rect">
            <a:avLst/>
          </a:prstGeom>
          <a:noFill/>
          <a:ln>
            <a:noFill/>
          </a:ln>
        </p:spPr>
      </p:pic>
      <p:sp>
        <p:nvSpPr>
          <p:cNvPr id="131" name="Google Shape;131;p17"/>
          <p:cNvSpPr txBox="1"/>
          <p:nvPr/>
        </p:nvSpPr>
        <p:spPr>
          <a:xfrm>
            <a:off x="1104900" y="2881312"/>
            <a:ext cx="4354763" cy="3333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100" u="none" cap="none" strike="noStrike">
                <a:solidFill>
                  <a:srgbClr val="0284C7"/>
                </a:solidFill>
                <a:latin typeface="Quicksand"/>
                <a:ea typeface="Quicksand"/>
                <a:cs typeface="Quicksand"/>
                <a:sym typeface="Quicksand"/>
              </a:rPr>
              <a:t>A Splendid Trade</a:t>
            </a:r>
            <a:endParaRPr/>
          </a:p>
        </p:txBody>
      </p:sp>
      <p:sp>
        <p:nvSpPr>
          <p:cNvPr id="132" name="Google Shape;132;p17"/>
          <p:cNvSpPr txBox="1"/>
          <p:nvPr/>
        </p:nvSpPr>
        <p:spPr>
          <a:xfrm>
            <a:off x="1104900" y="3328987"/>
            <a:ext cx="4147393" cy="142875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500" u="none" cap="none" strike="noStrike">
                <a:solidFill>
                  <a:srgbClr val="334155"/>
                </a:solidFill>
                <a:latin typeface="Nunito SemiBold"/>
                <a:ea typeface="Nunito SemiBold"/>
                <a:cs typeface="Nunito SemiBold"/>
                <a:sym typeface="Nunito SemiBold"/>
              </a:rPr>
              <a:t>One afternoon, a wealthy nobleman named Lord William arrived in a rush. He bought Amin's finest royal blue fabric and handed over a heavy leather coin bag, driving away quickly in his carriage.</a:t>
            </a:r>
            <a:endParaRPr/>
          </a:p>
        </p:txBody>
      </p:sp>
      <p:sp>
        <p:nvSpPr>
          <p:cNvPr id="133" name="Google Shape;133;p17"/>
          <p:cNvSpPr txBox="1"/>
          <p:nvPr/>
        </p:nvSpPr>
        <p:spPr>
          <a:xfrm>
            <a:off x="6452443" y="2881312"/>
            <a:ext cx="4866389" cy="3333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100" u="none" cap="none" strike="noStrike">
                <a:solidFill>
                  <a:srgbClr val="0284C7"/>
                </a:solidFill>
                <a:latin typeface="Quicksand"/>
                <a:ea typeface="Quicksand"/>
                <a:cs typeface="Quicksand"/>
                <a:sym typeface="Quicksand"/>
              </a:rPr>
              <a:t>An Unexpected Mistake</a:t>
            </a:r>
            <a:endParaRPr/>
          </a:p>
        </p:txBody>
      </p:sp>
      <p:sp>
        <p:nvSpPr>
          <p:cNvPr id="134" name="Google Shape;134;p17"/>
          <p:cNvSpPr txBox="1"/>
          <p:nvPr/>
        </p:nvSpPr>
        <p:spPr>
          <a:xfrm>
            <a:off x="6452443" y="3328987"/>
            <a:ext cx="4634656" cy="11430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500" u="none" cap="none" strike="noStrike">
                <a:solidFill>
                  <a:srgbClr val="334155"/>
                </a:solidFill>
                <a:latin typeface="Nunito SemiBold"/>
                <a:ea typeface="Nunito SemiBold"/>
                <a:cs typeface="Nunito SemiBold"/>
                <a:sym typeface="Nunito SemiBold"/>
              </a:rPr>
              <a:t>As Amin opened the bag to count the gold, his eyes grew wide with shock! Inside, Lord William had accidentally left an extra 100 shiny gold coins that didn't belong to Amin!</a:t>
            </a:r>
            <a:endParaRPr/>
          </a:p>
        </p:txBody>
      </p:sp>
      <p:sp>
        <p:nvSpPr>
          <p:cNvPr id="135" name="Google Shape;135;p17"/>
          <p:cNvSpPr txBox="1"/>
          <p:nvPr/>
        </p:nvSpPr>
        <p:spPr>
          <a:xfrm>
            <a:off x="742950" y="552450"/>
            <a:ext cx="11241405" cy="5143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0369A1"/>
                </a:solidFill>
                <a:latin typeface="Quicksand"/>
                <a:ea typeface="Quicksand"/>
                <a:cs typeface="Quicksand"/>
                <a:sym typeface="Quicksand"/>
              </a:rPr>
              <a:t>The Rich Lord's Purchase</a:t>
            </a:r>
            <a:endParaRPr/>
          </a:p>
        </p:txBody>
      </p:sp>
      <p:sp>
        <p:nvSpPr>
          <p:cNvPr id="136" name="Google Shape;136;p17"/>
          <p:cNvSpPr/>
          <p:nvPr/>
        </p:nvSpPr>
        <p:spPr>
          <a:xfrm>
            <a:off x="742950" y="1123950"/>
            <a:ext cx="10706100" cy="38100"/>
          </a:xfrm>
          <a:prstGeom prst="rect">
            <a:avLst/>
          </a:prstGeom>
          <a:solidFill>
            <a:srgbClr val="BAE6F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4"/>
        </a:solidFill>
      </p:bgPr>
    </p:bg>
    <p:spTree>
      <p:nvGrpSpPr>
        <p:cNvPr id="140" name="Shape 140"/>
        <p:cNvGrpSpPr/>
        <p:nvPr/>
      </p:nvGrpSpPr>
      <p:grpSpPr>
        <a:xfrm>
          <a:off x="0" y="0"/>
          <a:ext cx="0" cy="0"/>
          <a:chOff x="0" y="0"/>
          <a:chExt cx="0" cy="0"/>
        </a:xfrm>
      </p:grpSpPr>
      <p:pic>
        <p:nvPicPr>
          <p:cNvPr descr="image.png" id="141" name="Google Shape;141;p18"/>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142" name="Google Shape;142;p18"/>
          <p:cNvPicPr preferRelativeResize="0"/>
          <p:nvPr/>
        </p:nvPicPr>
        <p:blipFill rotWithShape="1">
          <a:blip r:embed="rId4">
            <a:alphaModFix/>
          </a:blip>
          <a:srcRect b="0" l="0" r="0" t="0"/>
          <a:stretch/>
        </p:blipFill>
        <p:spPr>
          <a:xfrm>
            <a:off x="6090493" y="2066925"/>
            <a:ext cx="5358556" cy="3619500"/>
          </a:xfrm>
          <a:prstGeom prst="rect">
            <a:avLst/>
          </a:prstGeom>
          <a:noFill/>
          <a:ln>
            <a:noFill/>
          </a:ln>
        </p:spPr>
      </p:pic>
      <p:sp>
        <p:nvSpPr>
          <p:cNvPr id="143" name="Google Shape;143;p18"/>
          <p:cNvSpPr txBox="1"/>
          <p:nvPr/>
        </p:nvSpPr>
        <p:spPr>
          <a:xfrm>
            <a:off x="742950" y="2824162"/>
            <a:ext cx="5114858" cy="3333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100" u="none" cap="none" strike="noStrike">
                <a:solidFill>
                  <a:srgbClr val="B45309"/>
                </a:solidFill>
                <a:latin typeface="Quicksand"/>
                <a:ea typeface="Quicksand"/>
                <a:cs typeface="Quicksand"/>
                <a:sym typeface="Quicksand"/>
              </a:rPr>
              <a:t>Saying No to Greed</a:t>
            </a:r>
            <a:endParaRPr/>
          </a:p>
        </p:txBody>
      </p:sp>
      <p:sp>
        <p:nvSpPr>
          <p:cNvPr id="144" name="Google Shape;144;p18"/>
          <p:cNvSpPr txBox="1"/>
          <p:nvPr/>
        </p:nvSpPr>
        <p:spPr>
          <a:xfrm>
            <a:off x="742950" y="3271837"/>
            <a:ext cx="4871293" cy="5715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500" u="none" cap="none" strike="noStrike">
                <a:solidFill>
                  <a:srgbClr val="334155"/>
                </a:solidFill>
                <a:latin typeface="Nunito SemiBold"/>
                <a:ea typeface="Nunito SemiBold"/>
                <a:cs typeface="Nunito SemiBold"/>
                <a:sym typeface="Nunito SemiBold"/>
              </a:rPr>
              <a:t>A sneaky whisper said: </a:t>
            </a:r>
            <a:r>
              <a:rPr b="0" i="1" lang="en-US" sz="1500" u="none" cap="none" strike="noStrike">
                <a:solidFill>
                  <a:srgbClr val="334155"/>
                </a:solidFill>
                <a:latin typeface="Nunito SemiBold"/>
                <a:ea typeface="Nunito SemiBold"/>
                <a:cs typeface="Nunito SemiBold"/>
                <a:sym typeface="Nunito SemiBold"/>
              </a:rPr>
              <a:t>"Keep it! No one is watching you, and the Lord is already incredibly rich!"</a:t>
            </a:r>
            <a:endParaRPr/>
          </a:p>
        </p:txBody>
      </p:sp>
      <p:sp>
        <p:nvSpPr>
          <p:cNvPr id="145" name="Google Shape;145;p18"/>
          <p:cNvSpPr txBox="1"/>
          <p:nvPr/>
        </p:nvSpPr>
        <p:spPr>
          <a:xfrm>
            <a:off x="742950" y="3957637"/>
            <a:ext cx="4871293" cy="85725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500" u="none" cap="none" strike="noStrike">
                <a:solidFill>
                  <a:srgbClr val="334155"/>
                </a:solidFill>
                <a:latin typeface="Nunito SemiBold"/>
                <a:ea typeface="Nunito SemiBold"/>
                <a:cs typeface="Nunito SemiBold"/>
                <a:sym typeface="Nunito SemiBold"/>
              </a:rPr>
              <a:t>But Amin stood tall and declared: </a:t>
            </a:r>
            <a:r>
              <a:rPr b="0" i="0" lang="en-US" sz="1500" u="none" cap="none" strike="noStrike">
                <a:solidFill>
                  <a:srgbClr val="334155"/>
                </a:solidFill>
                <a:latin typeface="Nunito Black"/>
                <a:ea typeface="Nunito Black"/>
                <a:cs typeface="Nunito Black"/>
                <a:sym typeface="Nunito Black"/>
              </a:rPr>
              <a:t>"Never! I am a Muslim, and a Muslim never takes what is not theirs. Allah is always watching me!"</a:t>
            </a:r>
            <a:endParaRPr/>
          </a:p>
        </p:txBody>
      </p:sp>
      <p:pic>
        <p:nvPicPr>
          <p:cNvPr descr="image.png" id="146" name="Google Shape;146;p18"/>
          <p:cNvPicPr preferRelativeResize="0"/>
          <p:nvPr/>
        </p:nvPicPr>
        <p:blipFill rotWithShape="1">
          <a:blip r:embed="rId5">
            <a:alphaModFix/>
          </a:blip>
          <a:srcRect b="0" l="0" r="0" t="0"/>
          <a:stretch/>
        </p:blipFill>
        <p:spPr>
          <a:xfrm>
            <a:off x="6147643" y="2124075"/>
            <a:ext cx="5244256" cy="3505200"/>
          </a:xfrm>
          <a:prstGeom prst="rect">
            <a:avLst/>
          </a:prstGeom>
          <a:noFill/>
          <a:ln>
            <a:noFill/>
          </a:ln>
        </p:spPr>
      </p:pic>
      <p:sp>
        <p:nvSpPr>
          <p:cNvPr id="147" name="Google Shape;147;p18"/>
          <p:cNvSpPr txBox="1"/>
          <p:nvPr/>
        </p:nvSpPr>
        <p:spPr>
          <a:xfrm>
            <a:off x="742950" y="552450"/>
            <a:ext cx="11241405" cy="5143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0369A1"/>
                </a:solidFill>
                <a:latin typeface="Quicksand"/>
                <a:ea typeface="Quicksand"/>
                <a:cs typeface="Quicksand"/>
                <a:sym typeface="Quicksand"/>
              </a:rPr>
              <a:t>The Big Test of Honesty</a:t>
            </a:r>
            <a:endParaRPr/>
          </a:p>
        </p:txBody>
      </p:sp>
      <p:sp>
        <p:nvSpPr>
          <p:cNvPr id="148" name="Google Shape;148;p18"/>
          <p:cNvSpPr/>
          <p:nvPr/>
        </p:nvSpPr>
        <p:spPr>
          <a:xfrm>
            <a:off x="742950" y="1123950"/>
            <a:ext cx="10706100" cy="38100"/>
          </a:xfrm>
          <a:prstGeom prst="rect">
            <a:avLst/>
          </a:prstGeom>
          <a:solidFill>
            <a:srgbClr val="BAE6F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4"/>
        </a:solidFill>
      </p:bgPr>
    </p:bg>
    <p:spTree>
      <p:nvGrpSpPr>
        <p:cNvPr id="152" name="Shape 152"/>
        <p:cNvGrpSpPr/>
        <p:nvPr/>
      </p:nvGrpSpPr>
      <p:grpSpPr>
        <a:xfrm>
          <a:off x="0" y="0"/>
          <a:ext cx="0" cy="0"/>
          <a:chOff x="0" y="0"/>
          <a:chExt cx="0" cy="0"/>
        </a:xfrm>
      </p:grpSpPr>
      <p:pic>
        <p:nvPicPr>
          <p:cNvPr descr="image.png" id="153" name="Google Shape;153;p19"/>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154" name="Google Shape;154;p19"/>
          <p:cNvPicPr preferRelativeResize="0"/>
          <p:nvPr/>
        </p:nvPicPr>
        <p:blipFill rotWithShape="1">
          <a:blip r:embed="rId4">
            <a:alphaModFix/>
          </a:blip>
          <a:srcRect b="0" l="0" r="0" t="0"/>
          <a:stretch/>
        </p:blipFill>
        <p:spPr>
          <a:xfrm>
            <a:off x="742950" y="647700"/>
            <a:ext cx="1657350" cy="323850"/>
          </a:xfrm>
          <a:prstGeom prst="rect">
            <a:avLst/>
          </a:prstGeom>
          <a:noFill/>
          <a:ln>
            <a:noFill/>
          </a:ln>
        </p:spPr>
      </p:pic>
      <p:sp>
        <p:nvSpPr>
          <p:cNvPr id="155" name="Google Shape;155;p19"/>
          <p:cNvSpPr txBox="1"/>
          <p:nvPr/>
        </p:nvSpPr>
        <p:spPr>
          <a:xfrm>
            <a:off x="742950" y="1114425"/>
            <a:ext cx="5120640" cy="9906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0369A1"/>
                </a:solidFill>
                <a:latin typeface="Quicksand"/>
                <a:ea typeface="Quicksand"/>
                <a:cs typeface="Quicksand"/>
                <a:sym typeface="Quicksand"/>
              </a:rPr>
              <a:t>The Midnight Chase in the Rain</a:t>
            </a:r>
            <a:endParaRPr/>
          </a:p>
        </p:txBody>
      </p:sp>
      <p:sp>
        <p:nvSpPr>
          <p:cNvPr id="156" name="Google Shape;156;p19"/>
          <p:cNvSpPr/>
          <p:nvPr/>
        </p:nvSpPr>
        <p:spPr>
          <a:xfrm>
            <a:off x="742950" y="2162175"/>
            <a:ext cx="4876800" cy="38100"/>
          </a:xfrm>
          <a:prstGeom prst="rect">
            <a:avLst/>
          </a:prstGeom>
          <a:solidFill>
            <a:srgbClr val="BAE6F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157" name="Google Shape;157;p19"/>
          <p:cNvPicPr preferRelativeResize="0"/>
          <p:nvPr/>
        </p:nvPicPr>
        <p:blipFill rotWithShape="1">
          <a:blip r:embed="rId5">
            <a:alphaModFix/>
          </a:blip>
          <a:srcRect b="0" l="0" r="0" t="0"/>
          <a:stretch/>
        </p:blipFill>
        <p:spPr>
          <a:xfrm>
            <a:off x="6096000" y="76200"/>
            <a:ext cx="6019800" cy="6858000"/>
          </a:xfrm>
          <a:prstGeom prst="rect">
            <a:avLst/>
          </a:prstGeom>
          <a:noFill/>
          <a:ln>
            <a:noFill/>
          </a:ln>
        </p:spPr>
      </p:pic>
      <p:sp>
        <p:nvSpPr>
          <p:cNvPr id="158" name="Google Shape;158;p19"/>
          <p:cNvSpPr txBox="1"/>
          <p:nvPr/>
        </p:nvSpPr>
        <p:spPr>
          <a:xfrm>
            <a:off x="742950" y="3181498"/>
            <a:ext cx="5120640" cy="3333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100" u="none" cap="none" strike="noStrike">
                <a:solidFill>
                  <a:srgbClr val="B45309"/>
                </a:solidFill>
                <a:latin typeface="Quicksand"/>
                <a:ea typeface="Quicksand"/>
                <a:cs typeface="Quicksand"/>
                <a:sym typeface="Quicksand"/>
              </a:rPr>
              <a:t>No Storm Can Stop Him!</a:t>
            </a:r>
            <a:endParaRPr/>
          </a:p>
        </p:txBody>
      </p:sp>
      <p:sp>
        <p:nvSpPr>
          <p:cNvPr id="159" name="Google Shape;159;p19"/>
          <p:cNvSpPr txBox="1"/>
          <p:nvPr/>
        </p:nvSpPr>
        <p:spPr>
          <a:xfrm>
            <a:off x="742950" y="3629173"/>
            <a:ext cx="4876800" cy="639960"/>
          </a:xfrm>
          <a:prstGeom prst="rect">
            <a:avLst/>
          </a:prstGeom>
          <a:no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b="0" i="0" lang="en-US" sz="1575" u="none" cap="none" strike="noStrike">
                <a:solidFill>
                  <a:srgbClr val="334155"/>
                </a:solidFill>
                <a:latin typeface="Nunito SemiBold"/>
                <a:ea typeface="Nunito SemiBold"/>
                <a:cs typeface="Nunito SemiBold"/>
                <a:sym typeface="Nunito SemiBold"/>
              </a:rPr>
              <a:t>Amin sprinted into the stormy night! The rain was pouring, and mud was flying everywhere.</a:t>
            </a:r>
            <a:endParaRPr/>
          </a:p>
        </p:txBody>
      </p:sp>
      <p:sp>
        <p:nvSpPr>
          <p:cNvPr id="160" name="Google Shape;160;p19"/>
          <p:cNvSpPr txBox="1"/>
          <p:nvPr/>
        </p:nvSpPr>
        <p:spPr>
          <a:xfrm>
            <a:off x="742950" y="4412009"/>
            <a:ext cx="4876800" cy="959941"/>
          </a:xfrm>
          <a:prstGeom prst="rect">
            <a:avLst/>
          </a:prstGeom>
          <a:no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b="0" i="0" lang="en-US" sz="1575" u="none" cap="none" strike="noStrike">
                <a:solidFill>
                  <a:srgbClr val="334155"/>
                </a:solidFill>
                <a:latin typeface="Nunito SemiBold"/>
                <a:ea typeface="Nunito SemiBold"/>
                <a:cs typeface="Nunito SemiBold"/>
                <a:sym typeface="Nunito SemiBold"/>
              </a:rPr>
              <a:t>He ran as fast as his legs could carry him, chasing the fast horse-drawn carriage through the dark, winding streets of London.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4"/>
        </a:solidFill>
      </p:bgPr>
    </p:bg>
    <p:spTree>
      <p:nvGrpSpPr>
        <p:cNvPr id="164" name="Shape 164"/>
        <p:cNvGrpSpPr/>
        <p:nvPr/>
      </p:nvGrpSpPr>
      <p:grpSpPr>
        <a:xfrm>
          <a:off x="0" y="0"/>
          <a:ext cx="0" cy="0"/>
          <a:chOff x="0" y="0"/>
          <a:chExt cx="0" cy="0"/>
        </a:xfrm>
      </p:grpSpPr>
      <p:pic>
        <p:nvPicPr>
          <p:cNvPr descr="image.png" id="165" name="Google Shape;165;p20"/>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166" name="Google Shape;166;p20"/>
          <p:cNvPicPr preferRelativeResize="0"/>
          <p:nvPr/>
        </p:nvPicPr>
        <p:blipFill rotWithShape="1">
          <a:blip r:embed="rId4">
            <a:alphaModFix/>
          </a:blip>
          <a:srcRect b="0" l="0" r="0" t="0"/>
          <a:stretch/>
        </p:blipFill>
        <p:spPr>
          <a:xfrm>
            <a:off x="6090493" y="2066925"/>
            <a:ext cx="5358556" cy="3619500"/>
          </a:xfrm>
          <a:prstGeom prst="rect">
            <a:avLst/>
          </a:prstGeom>
          <a:noFill/>
          <a:ln>
            <a:noFill/>
          </a:ln>
        </p:spPr>
      </p:pic>
      <p:sp>
        <p:nvSpPr>
          <p:cNvPr id="167" name="Google Shape;167;p20"/>
          <p:cNvSpPr txBox="1"/>
          <p:nvPr/>
        </p:nvSpPr>
        <p:spPr>
          <a:xfrm>
            <a:off x="742950" y="2824162"/>
            <a:ext cx="5114858" cy="3333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100" u="none" cap="none" strike="noStrike">
                <a:solidFill>
                  <a:srgbClr val="B45309"/>
                </a:solidFill>
                <a:latin typeface="Quicksand"/>
                <a:ea typeface="Quicksand"/>
                <a:cs typeface="Quicksand"/>
                <a:sym typeface="Quicksand"/>
              </a:rPr>
              <a:t>Knocking at Dawn</a:t>
            </a:r>
            <a:endParaRPr/>
          </a:p>
        </p:txBody>
      </p:sp>
      <p:sp>
        <p:nvSpPr>
          <p:cNvPr id="168" name="Google Shape;168;p20"/>
          <p:cNvSpPr txBox="1"/>
          <p:nvPr/>
        </p:nvSpPr>
        <p:spPr>
          <a:xfrm>
            <a:off x="742950" y="3271837"/>
            <a:ext cx="4871293" cy="85725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500" u="none" cap="none" strike="noStrike">
                <a:solidFill>
                  <a:srgbClr val="334155"/>
                </a:solidFill>
                <a:latin typeface="Nunito SemiBold"/>
                <a:ea typeface="Nunito SemiBold"/>
                <a:cs typeface="Nunito SemiBold"/>
                <a:sym typeface="Nunito SemiBold"/>
              </a:rPr>
              <a:t>Amin searched all night. Just as the sun began to rise, he finally found Lord William's grand castle standing tall in the mist.</a:t>
            </a:r>
            <a:endParaRPr/>
          </a:p>
        </p:txBody>
      </p:sp>
      <p:sp>
        <p:nvSpPr>
          <p:cNvPr id="169" name="Google Shape;169;p20"/>
          <p:cNvSpPr txBox="1"/>
          <p:nvPr/>
        </p:nvSpPr>
        <p:spPr>
          <a:xfrm>
            <a:off x="742950" y="4243387"/>
            <a:ext cx="4871293" cy="5715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500" u="none" cap="none" strike="noStrike">
                <a:solidFill>
                  <a:srgbClr val="334155"/>
                </a:solidFill>
                <a:latin typeface="Nunito SemiBold"/>
                <a:ea typeface="Nunito SemiBold"/>
                <a:cs typeface="Nunito SemiBold"/>
                <a:sym typeface="Nunito SemiBold"/>
              </a:rPr>
              <a:t>Shivering from the cold, but with a proud smile, Amin knocked loudly on the giant iron gate.</a:t>
            </a:r>
            <a:endParaRPr/>
          </a:p>
        </p:txBody>
      </p:sp>
      <p:pic>
        <p:nvPicPr>
          <p:cNvPr descr="image.png" id="170" name="Google Shape;170;p20"/>
          <p:cNvPicPr preferRelativeResize="0"/>
          <p:nvPr/>
        </p:nvPicPr>
        <p:blipFill rotWithShape="1">
          <a:blip r:embed="rId5">
            <a:alphaModFix/>
          </a:blip>
          <a:srcRect b="0" l="0" r="0" t="0"/>
          <a:stretch/>
        </p:blipFill>
        <p:spPr>
          <a:xfrm>
            <a:off x="6147643" y="2124075"/>
            <a:ext cx="5244256" cy="3505200"/>
          </a:xfrm>
          <a:prstGeom prst="rect">
            <a:avLst/>
          </a:prstGeom>
          <a:noFill/>
          <a:ln>
            <a:noFill/>
          </a:ln>
        </p:spPr>
      </p:pic>
      <p:sp>
        <p:nvSpPr>
          <p:cNvPr id="171" name="Google Shape;171;p20"/>
          <p:cNvSpPr txBox="1"/>
          <p:nvPr/>
        </p:nvSpPr>
        <p:spPr>
          <a:xfrm>
            <a:off x="742950" y="552450"/>
            <a:ext cx="11241405" cy="5143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0369A1"/>
                </a:solidFill>
                <a:latin typeface="Quicksand"/>
                <a:ea typeface="Quicksand"/>
                <a:cs typeface="Quicksand"/>
                <a:sym typeface="Quicksand"/>
              </a:rPr>
              <a:t>Reaching the Grand Gates</a:t>
            </a:r>
            <a:endParaRPr/>
          </a:p>
        </p:txBody>
      </p:sp>
      <p:sp>
        <p:nvSpPr>
          <p:cNvPr id="172" name="Google Shape;172;p20"/>
          <p:cNvSpPr/>
          <p:nvPr/>
        </p:nvSpPr>
        <p:spPr>
          <a:xfrm>
            <a:off x="742950" y="1123950"/>
            <a:ext cx="10706100" cy="38100"/>
          </a:xfrm>
          <a:prstGeom prst="rect">
            <a:avLst/>
          </a:prstGeom>
          <a:solidFill>
            <a:srgbClr val="BAE6F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4"/>
        </a:solidFill>
      </p:bgPr>
    </p:bg>
    <p:spTree>
      <p:nvGrpSpPr>
        <p:cNvPr id="176" name="Shape 176"/>
        <p:cNvGrpSpPr/>
        <p:nvPr/>
      </p:nvGrpSpPr>
      <p:grpSpPr>
        <a:xfrm>
          <a:off x="0" y="0"/>
          <a:ext cx="0" cy="0"/>
          <a:chOff x="0" y="0"/>
          <a:chExt cx="0" cy="0"/>
        </a:xfrm>
      </p:grpSpPr>
      <p:pic>
        <p:nvPicPr>
          <p:cNvPr descr="image.png" id="177" name="Google Shape;177;p21"/>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178" name="Google Shape;178;p21"/>
          <p:cNvPicPr preferRelativeResize="0"/>
          <p:nvPr/>
        </p:nvPicPr>
        <p:blipFill rotWithShape="1">
          <a:blip r:embed="rId4">
            <a:alphaModFix/>
          </a:blip>
          <a:srcRect b="0" l="0" r="0" t="0"/>
          <a:stretch/>
        </p:blipFill>
        <p:spPr>
          <a:xfrm>
            <a:off x="1559272" y="2257425"/>
            <a:ext cx="3238500" cy="3238500"/>
          </a:xfrm>
          <a:prstGeom prst="rect">
            <a:avLst/>
          </a:prstGeom>
          <a:noFill/>
          <a:ln>
            <a:noFill/>
          </a:ln>
        </p:spPr>
      </p:pic>
      <p:sp>
        <p:nvSpPr>
          <p:cNvPr id="179" name="Google Shape;179;p21"/>
          <p:cNvSpPr txBox="1"/>
          <p:nvPr/>
        </p:nvSpPr>
        <p:spPr>
          <a:xfrm>
            <a:off x="6090493" y="2967037"/>
            <a:ext cx="5626484" cy="3333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100" u="none" cap="none" strike="noStrike">
                <a:solidFill>
                  <a:srgbClr val="B45309"/>
                </a:solidFill>
                <a:latin typeface="Quicksand"/>
                <a:ea typeface="Quicksand"/>
                <a:cs typeface="Quicksand"/>
                <a:sym typeface="Quicksand"/>
              </a:rPr>
              <a:t>"Here is Your Trust!"</a:t>
            </a:r>
            <a:endParaRPr/>
          </a:p>
        </p:txBody>
      </p:sp>
      <p:sp>
        <p:nvSpPr>
          <p:cNvPr id="180" name="Google Shape;180;p21"/>
          <p:cNvSpPr txBox="1"/>
          <p:nvPr/>
        </p:nvSpPr>
        <p:spPr>
          <a:xfrm>
            <a:off x="6090493" y="3414712"/>
            <a:ext cx="5358556" cy="5715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500" u="none" cap="none" strike="noStrike">
                <a:solidFill>
                  <a:srgbClr val="334155"/>
                </a:solidFill>
                <a:latin typeface="Nunito SemiBold"/>
                <a:ea typeface="Nunito SemiBold"/>
                <a:cs typeface="Nunito SemiBold"/>
                <a:sym typeface="Nunito SemiBold"/>
              </a:rPr>
              <a:t>Lord William came to the door in pure disbelief! Amin handed him the bag of 100 gold coins and said:</a:t>
            </a:r>
            <a:endParaRPr/>
          </a:p>
        </p:txBody>
      </p:sp>
      <p:sp>
        <p:nvSpPr>
          <p:cNvPr id="181" name="Google Shape;181;p21"/>
          <p:cNvSpPr txBox="1"/>
          <p:nvPr/>
        </p:nvSpPr>
        <p:spPr>
          <a:xfrm>
            <a:off x="6090493" y="4100512"/>
            <a:ext cx="5358556" cy="5715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500" u="none" cap="none" strike="noStrike">
                <a:solidFill>
                  <a:srgbClr val="334155"/>
                </a:solidFill>
                <a:latin typeface="Nunito Black"/>
                <a:ea typeface="Nunito Black"/>
                <a:cs typeface="Nunito Black"/>
                <a:sym typeface="Nunito Black"/>
              </a:rPr>
              <a:t>"Sir, you paid too much by mistake. My religion, Islam, teaches me to always return what is not mine."</a:t>
            </a:r>
            <a:endParaRPr/>
          </a:p>
        </p:txBody>
      </p:sp>
      <p:pic>
        <p:nvPicPr>
          <p:cNvPr descr="image.png" id="182" name="Google Shape;182;p21"/>
          <p:cNvPicPr preferRelativeResize="0"/>
          <p:nvPr/>
        </p:nvPicPr>
        <p:blipFill rotWithShape="1">
          <a:blip r:embed="rId5">
            <a:alphaModFix/>
          </a:blip>
          <a:srcRect b="0" l="0" r="0" t="0"/>
          <a:stretch/>
        </p:blipFill>
        <p:spPr>
          <a:xfrm>
            <a:off x="1635472" y="2333625"/>
            <a:ext cx="3086100" cy="3086100"/>
          </a:xfrm>
          <a:prstGeom prst="rect">
            <a:avLst/>
          </a:prstGeom>
          <a:noFill/>
          <a:ln>
            <a:noFill/>
          </a:ln>
        </p:spPr>
      </p:pic>
      <p:sp>
        <p:nvSpPr>
          <p:cNvPr id="183" name="Google Shape;183;p21"/>
          <p:cNvSpPr txBox="1"/>
          <p:nvPr/>
        </p:nvSpPr>
        <p:spPr>
          <a:xfrm>
            <a:off x="742950" y="552450"/>
            <a:ext cx="11241405" cy="5143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0369A1"/>
                </a:solidFill>
                <a:latin typeface="Quicksand"/>
                <a:ea typeface="Quicksand"/>
                <a:cs typeface="Quicksand"/>
                <a:sym typeface="Quicksand"/>
              </a:rPr>
              <a:t>The Ultimate Act of Honesty</a:t>
            </a:r>
            <a:endParaRPr/>
          </a:p>
        </p:txBody>
      </p:sp>
      <p:sp>
        <p:nvSpPr>
          <p:cNvPr id="184" name="Google Shape;184;p21"/>
          <p:cNvSpPr/>
          <p:nvPr/>
        </p:nvSpPr>
        <p:spPr>
          <a:xfrm>
            <a:off x="742950" y="1123950"/>
            <a:ext cx="10706100" cy="38100"/>
          </a:xfrm>
          <a:prstGeom prst="rect">
            <a:avLst/>
          </a:prstGeom>
          <a:solidFill>
            <a:srgbClr val="BAE6F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4"/>
        </a:solidFill>
      </p:bgPr>
    </p:bg>
    <p:spTree>
      <p:nvGrpSpPr>
        <p:cNvPr id="188" name="Shape 188"/>
        <p:cNvGrpSpPr/>
        <p:nvPr/>
      </p:nvGrpSpPr>
      <p:grpSpPr>
        <a:xfrm>
          <a:off x="0" y="0"/>
          <a:ext cx="0" cy="0"/>
          <a:chOff x="0" y="0"/>
          <a:chExt cx="0" cy="0"/>
        </a:xfrm>
      </p:grpSpPr>
      <p:pic>
        <p:nvPicPr>
          <p:cNvPr descr="image.png" id="189" name="Google Shape;189;p22"/>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190" name="Google Shape;190;p22"/>
          <p:cNvPicPr preferRelativeResize="0"/>
          <p:nvPr/>
        </p:nvPicPr>
        <p:blipFill rotWithShape="1">
          <a:blip r:embed="rId4">
            <a:alphaModFix/>
          </a:blip>
          <a:srcRect b="0" l="0" r="0" t="0"/>
          <a:stretch/>
        </p:blipFill>
        <p:spPr>
          <a:xfrm>
            <a:off x="742950" y="2381250"/>
            <a:ext cx="3378249" cy="2990850"/>
          </a:xfrm>
          <a:prstGeom prst="rect">
            <a:avLst/>
          </a:prstGeom>
          <a:noFill/>
          <a:ln>
            <a:noFill/>
          </a:ln>
        </p:spPr>
      </p:pic>
      <p:pic>
        <p:nvPicPr>
          <p:cNvPr descr="image.png" id="191" name="Google Shape;191;p22"/>
          <p:cNvPicPr preferRelativeResize="0"/>
          <p:nvPr/>
        </p:nvPicPr>
        <p:blipFill rotWithShape="1">
          <a:blip r:embed="rId5">
            <a:alphaModFix/>
          </a:blip>
          <a:srcRect b="0" l="0" r="0" t="0"/>
          <a:stretch/>
        </p:blipFill>
        <p:spPr>
          <a:xfrm>
            <a:off x="4406949" y="2381250"/>
            <a:ext cx="3378249" cy="2990850"/>
          </a:xfrm>
          <a:prstGeom prst="rect">
            <a:avLst/>
          </a:prstGeom>
          <a:noFill/>
          <a:ln>
            <a:noFill/>
          </a:ln>
        </p:spPr>
      </p:pic>
      <p:pic>
        <p:nvPicPr>
          <p:cNvPr descr="image.png" id="192" name="Google Shape;192;p22"/>
          <p:cNvPicPr preferRelativeResize="0"/>
          <p:nvPr/>
        </p:nvPicPr>
        <p:blipFill rotWithShape="1">
          <a:blip r:embed="rId6">
            <a:alphaModFix/>
          </a:blip>
          <a:srcRect b="0" l="0" r="0" t="0"/>
          <a:stretch/>
        </p:blipFill>
        <p:spPr>
          <a:xfrm>
            <a:off x="8070949" y="2381250"/>
            <a:ext cx="3378249" cy="2990850"/>
          </a:xfrm>
          <a:prstGeom prst="rect">
            <a:avLst/>
          </a:prstGeom>
          <a:noFill/>
          <a:ln>
            <a:noFill/>
          </a:ln>
        </p:spPr>
      </p:pic>
      <p:sp>
        <p:nvSpPr>
          <p:cNvPr id="193" name="Google Shape;193;p22"/>
          <p:cNvSpPr txBox="1"/>
          <p:nvPr/>
        </p:nvSpPr>
        <p:spPr>
          <a:xfrm>
            <a:off x="988535" y="3352800"/>
            <a:ext cx="2887079" cy="33337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100" u="none" cap="none" strike="noStrike">
                <a:solidFill>
                  <a:srgbClr val="B45309"/>
                </a:solidFill>
                <a:latin typeface="Quicksand"/>
                <a:ea typeface="Quicksand"/>
                <a:cs typeface="Quicksand"/>
                <a:sym typeface="Quicksand"/>
              </a:rPr>
              <a:t>The Lord's Tears</a:t>
            </a:r>
            <a:endParaRPr/>
          </a:p>
        </p:txBody>
      </p:sp>
      <p:sp>
        <p:nvSpPr>
          <p:cNvPr id="194" name="Google Shape;194;p22"/>
          <p:cNvSpPr txBox="1"/>
          <p:nvPr/>
        </p:nvSpPr>
        <p:spPr>
          <a:xfrm>
            <a:off x="1057275" y="3800475"/>
            <a:ext cx="2749599" cy="11430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1500" u="none" cap="none" strike="noStrike">
                <a:solidFill>
                  <a:srgbClr val="334155"/>
                </a:solidFill>
                <a:latin typeface="Nunito SemiBold"/>
                <a:ea typeface="Nunito SemiBold"/>
                <a:cs typeface="Nunito SemiBold"/>
                <a:sym typeface="Nunito SemiBold"/>
              </a:rPr>
              <a:t>Lord William was deeply touched. "I have never seen such beautiful honesty in my entire life!" he whispered.</a:t>
            </a:r>
            <a:endParaRPr/>
          </a:p>
        </p:txBody>
      </p:sp>
      <p:sp>
        <p:nvSpPr>
          <p:cNvPr id="195" name="Google Shape;195;p22"/>
          <p:cNvSpPr txBox="1"/>
          <p:nvPr/>
        </p:nvSpPr>
        <p:spPr>
          <a:xfrm>
            <a:off x="4652534" y="3352800"/>
            <a:ext cx="2887079" cy="33337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100" u="none" cap="none" strike="noStrike">
                <a:solidFill>
                  <a:srgbClr val="B45309"/>
                </a:solidFill>
                <a:latin typeface="Quicksand"/>
                <a:ea typeface="Quicksand"/>
                <a:cs typeface="Quicksand"/>
                <a:sym typeface="Quicksand"/>
              </a:rPr>
              <a:t>Lifelong Friends</a:t>
            </a:r>
            <a:endParaRPr/>
          </a:p>
        </p:txBody>
      </p:sp>
      <p:sp>
        <p:nvSpPr>
          <p:cNvPr id="196" name="Google Shape;196;p22"/>
          <p:cNvSpPr txBox="1"/>
          <p:nvPr/>
        </p:nvSpPr>
        <p:spPr>
          <a:xfrm>
            <a:off x="4721274" y="3800475"/>
            <a:ext cx="2749599" cy="11430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1500" u="none" cap="none" strike="noStrike">
                <a:solidFill>
                  <a:srgbClr val="334155"/>
                </a:solidFill>
                <a:latin typeface="Nunito SemiBold"/>
                <a:ea typeface="Nunito SemiBold"/>
                <a:cs typeface="Nunito SemiBold"/>
                <a:sym typeface="Nunito SemiBold"/>
              </a:rPr>
              <a:t>Lord William became Amin’s dearest friend, sharing the incredible story of the honest Muslim with all of England.</a:t>
            </a:r>
            <a:endParaRPr/>
          </a:p>
        </p:txBody>
      </p:sp>
      <p:sp>
        <p:nvSpPr>
          <p:cNvPr id="197" name="Google Shape;197;p22"/>
          <p:cNvSpPr txBox="1"/>
          <p:nvPr/>
        </p:nvSpPr>
        <p:spPr>
          <a:xfrm>
            <a:off x="8316534" y="3352800"/>
            <a:ext cx="2887079" cy="33337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100" u="none" cap="none" strike="noStrike">
                <a:solidFill>
                  <a:srgbClr val="B45309"/>
                </a:solidFill>
                <a:latin typeface="Quicksand"/>
                <a:ea typeface="Quicksand"/>
                <a:cs typeface="Quicksand"/>
                <a:sym typeface="Quicksand"/>
              </a:rPr>
              <a:t>Allah's Reward</a:t>
            </a:r>
            <a:endParaRPr/>
          </a:p>
        </p:txBody>
      </p:sp>
      <p:sp>
        <p:nvSpPr>
          <p:cNvPr id="198" name="Google Shape;198;p22"/>
          <p:cNvSpPr txBox="1"/>
          <p:nvPr/>
        </p:nvSpPr>
        <p:spPr>
          <a:xfrm>
            <a:off x="8385274" y="3800475"/>
            <a:ext cx="2749599" cy="11430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1500" u="none" cap="none" strike="noStrike">
                <a:solidFill>
                  <a:srgbClr val="334155"/>
                </a:solidFill>
                <a:latin typeface="Nunito SemiBold"/>
                <a:ea typeface="Nunito SemiBold"/>
                <a:cs typeface="Nunito SemiBold"/>
                <a:sym typeface="Nunito SemiBold"/>
              </a:rPr>
              <a:t>By staying faithful, Amin was blessed with endless success and happiness. Honesty always wins!</a:t>
            </a:r>
            <a:endParaRPr/>
          </a:p>
        </p:txBody>
      </p:sp>
      <p:pic>
        <p:nvPicPr>
          <p:cNvPr descr="image.png" id="199" name="Google Shape;199;p22"/>
          <p:cNvPicPr preferRelativeResize="0"/>
          <p:nvPr/>
        </p:nvPicPr>
        <p:blipFill rotWithShape="1">
          <a:blip r:embed="rId7">
            <a:alphaModFix/>
          </a:blip>
          <a:srcRect b="0" l="0" r="0" t="0"/>
          <a:stretch/>
        </p:blipFill>
        <p:spPr>
          <a:xfrm>
            <a:off x="2241500" y="2743200"/>
            <a:ext cx="381000" cy="381000"/>
          </a:xfrm>
          <a:prstGeom prst="rect">
            <a:avLst/>
          </a:prstGeom>
          <a:noFill/>
          <a:ln>
            <a:noFill/>
          </a:ln>
        </p:spPr>
      </p:pic>
      <p:pic>
        <p:nvPicPr>
          <p:cNvPr descr="image.png" id="200" name="Google Shape;200;p22"/>
          <p:cNvPicPr preferRelativeResize="0"/>
          <p:nvPr/>
        </p:nvPicPr>
        <p:blipFill rotWithShape="1">
          <a:blip r:embed="rId8">
            <a:alphaModFix/>
          </a:blip>
          <a:srcRect b="0" l="0" r="0" t="0"/>
          <a:stretch/>
        </p:blipFill>
        <p:spPr>
          <a:xfrm>
            <a:off x="5857875" y="2743200"/>
            <a:ext cx="476250" cy="381000"/>
          </a:xfrm>
          <a:prstGeom prst="rect">
            <a:avLst/>
          </a:prstGeom>
          <a:noFill/>
          <a:ln>
            <a:noFill/>
          </a:ln>
        </p:spPr>
      </p:pic>
      <p:pic>
        <p:nvPicPr>
          <p:cNvPr descr="image.png" id="201" name="Google Shape;201;p22"/>
          <p:cNvPicPr preferRelativeResize="0"/>
          <p:nvPr/>
        </p:nvPicPr>
        <p:blipFill rotWithShape="1">
          <a:blip r:embed="rId9">
            <a:alphaModFix/>
          </a:blip>
          <a:srcRect b="0" l="0" r="0" t="0"/>
          <a:stretch/>
        </p:blipFill>
        <p:spPr>
          <a:xfrm>
            <a:off x="9545687" y="2743200"/>
            <a:ext cx="428625" cy="381000"/>
          </a:xfrm>
          <a:prstGeom prst="rect">
            <a:avLst/>
          </a:prstGeom>
          <a:noFill/>
          <a:ln>
            <a:noFill/>
          </a:ln>
        </p:spPr>
      </p:pic>
      <p:sp>
        <p:nvSpPr>
          <p:cNvPr id="202" name="Google Shape;202;p22"/>
          <p:cNvSpPr txBox="1"/>
          <p:nvPr/>
        </p:nvSpPr>
        <p:spPr>
          <a:xfrm>
            <a:off x="742950" y="552450"/>
            <a:ext cx="11241405" cy="5143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0369A1"/>
                </a:solidFill>
                <a:latin typeface="Quicksand"/>
                <a:ea typeface="Quicksand"/>
                <a:cs typeface="Quicksand"/>
                <a:sym typeface="Quicksand"/>
              </a:rPr>
              <a:t>A Beautiful New Dawn</a:t>
            </a:r>
            <a:endParaRPr/>
          </a:p>
        </p:txBody>
      </p:sp>
      <p:sp>
        <p:nvSpPr>
          <p:cNvPr id="203" name="Google Shape;203;p22"/>
          <p:cNvSpPr/>
          <p:nvPr/>
        </p:nvSpPr>
        <p:spPr>
          <a:xfrm>
            <a:off x="742950" y="1123950"/>
            <a:ext cx="10706100" cy="38100"/>
          </a:xfrm>
          <a:prstGeom prst="rect">
            <a:avLst/>
          </a:prstGeom>
          <a:solidFill>
            <a:srgbClr val="BAE6F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4"/>
        </a:solidFill>
      </p:bgPr>
    </p:bg>
    <p:spTree>
      <p:nvGrpSpPr>
        <p:cNvPr id="207" name="Shape 207"/>
        <p:cNvGrpSpPr/>
        <p:nvPr/>
      </p:nvGrpSpPr>
      <p:grpSpPr>
        <a:xfrm>
          <a:off x="0" y="0"/>
          <a:ext cx="0" cy="0"/>
          <a:chOff x="0" y="0"/>
          <a:chExt cx="0" cy="0"/>
        </a:xfrm>
      </p:grpSpPr>
      <p:pic>
        <p:nvPicPr>
          <p:cNvPr descr="image.png" id="208" name="Google Shape;208;p23"/>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209" name="Google Shape;209;p23"/>
          <p:cNvPicPr preferRelativeResize="0"/>
          <p:nvPr/>
        </p:nvPicPr>
        <p:blipFill rotWithShape="1">
          <a:blip r:embed="rId4">
            <a:alphaModFix/>
          </a:blip>
          <a:srcRect b="0" l="0" r="0" t="0"/>
          <a:stretch/>
        </p:blipFill>
        <p:spPr>
          <a:xfrm>
            <a:off x="1827162" y="2938462"/>
            <a:ext cx="8537525" cy="685800"/>
          </a:xfrm>
          <a:prstGeom prst="rect">
            <a:avLst/>
          </a:prstGeom>
          <a:noFill/>
          <a:ln>
            <a:noFill/>
          </a:ln>
        </p:spPr>
      </p:pic>
      <p:pic>
        <p:nvPicPr>
          <p:cNvPr descr="image.png" id="210" name="Google Shape;210;p23"/>
          <p:cNvPicPr preferRelativeResize="0"/>
          <p:nvPr/>
        </p:nvPicPr>
        <p:blipFill rotWithShape="1">
          <a:blip r:embed="rId5">
            <a:alphaModFix/>
          </a:blip>
          <a:srcRect b="0" l="0" r="0" t="0"/>
          <a:stretch/>
        </p:blipFill>
        <p:spPr>
          <a:xfrm>
            <a:off x="5110162" y="2281237"/>
            <a:ext cx="1971675" cy="323850"/>
          </a:xfrm>
          <a:prstGeom prst="rect">
            <a:avLst/>
          </a:prstGeom>
          <a:noFill/>
          <a:ln>
            <a:noFill/>
          </a:ln>
        </p:spPr>
      </p:pic>
      <p:sp>
        <p:nvSpPr>
          <p:cNvPr id="211" name="Google Shape;211;p23"/>
          <p:cNvSpPr/>
          <p:nvPr/>
        </p:nvSpPr>
        <p:spPr>
          <a:xfrm>
            <a:off x="1278284" y="3814762"/>
            <a:ext cx="9635430" cy="1162050"/>
          </a:xfrm>
          <a:prstGeom prst="roundRect">
            <a:avLst>
              <a:gd fmla="val 16393" name="adj"/>
            </a:avLst>
          </a:prstGeom>
          <a:solidFill>
            <a:srgbClr val="F0FDF4"/>
          </a:solidFill>
          <a:ln cap="flat" cmpd="sng" w="19050">
            <a:solidFill>
              <a:srgbClr val="BBF7D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2" name="Google Shape;212;p23"/>
          <p:cNvSpPr txBox="1"/>
          <p:nvPr/>
        </p:nvSpPr>
        <p:spPr>
          <a:xfrm>
            <a:off x="1659284" y="4005262"/>
            <a:ext cx="8873430" cy="78105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US" sz="1950" u="none" cap="none" strike="noStrike">
                <a:solidFill>
                  <a:srgbClr val="0F172A"/>
                </a:solidFill>
                <a:latin typeface="Quicksand"/>
                <a:ea typeface="Quicksand"/>
                <a:cs typeface="Quicksand"/>
                <a:sym typeface="Quicksand"/>
              </a:rPr>
              <a:t>"Discharge the trust to him who trusted you, and do not betray him who was untrustworthy to you."</a:t>
            </a:r>
            <a:endParaRPr/>
          </a:p>
        </p:txBody>
      </p:sp>
      <p:sp>
        <p:nvSpPr>
          <p:cNvPr id="213" name="Google Shape;213;p23"/>
          <p:cNvSpPr txBox="1"/>
          <p:nvPr/>
        </p:nvSpPr>
        <p:spPr>
          <a:xfrm>
            <a:off x="3476625" y="5214937"/>
            <a:ext cx="5238750" cy="25717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500" u="none" cap="none" strike="noStrike">
                <a:solidFill>
                  <a:srgbClr val="15803D"/>
                </a:solidFill>
                <a:latin typeface="Nunito"/>
                <a:ea typeface="Nunito"/>
                <a:cs typeface="Nunito"/>
                <a:sym typeface="Nunito"/>
              </a:rPr>
              <a:t>— Prophet Muhammad (Peace Be Upon Him) [Abu Dawud]</a:t>
            </a:r>
            <a:endParaRPr/>
          </a:p>
        </p:txBody>
      </p:sp>
      <p:pic>
        <p:nvPicPr>
          <p:cNvPr descr="image.png" id="214" name="Google Shape;214;p23"/>
          <p:cNvPicPr preferRelativeResize="0"/>
          <p:nvPr/>
        </p:nvPicPr>
        <p:blipFill rotWithShape="1">
          <a:blip r:embed="rId6">
            <a:alphaModFix/>
          </a:blip>
          <a:srcRect b="0" l="0" r="0" t="0"/>
          <a:stretch/>
        </p:blipFill>
        <p:spPr>
          <a:xfrm>
            <a:off x="1989087" y="3176587"/>
            <a:ext cx="8213675" cy="247650"/>
          </a:xfrm>
          <a:prstGeom prst="rect">
            <a:avLst/>
          </a:prstGeom>
          <a:noFill/>
          <a:ln>
            <a:noFill/>
          </a:ln>
        </p:spPr>
      </p:pic>
      <p:sp>
        <p:nvSpPr>
          <p:cNvPr id="215" name="Google Shape;215;p23"/>
          <p:cNvSpPr txBox="1"/>
          <p:nvPr/>
        </p:nvSpPr>
        <p:spPr>
          <a:xfrm>
            <a:off x="1373534" y="4195762"/>
            <a:ext cx="323850" cy="952500"/>
          </a:xfrm>
          <a:prstGeom prst="rect">
            <a:avLst/>
          </a:prstGeom>
          <a:noFill/>
          <a:ln>
            <a:noFill/>
          </a:ln>
        </p:spPr>
        <p:txBody>
          <a:bodyPr anchorCtr="0" anchor="t" bIns="0" lIns="0" spcFirstLastPara="1" rIns="0" wrap="square" tIns="0">
            <a:spAutoFit/>
          </a:bodyPr>
          <a:lstStyle/>
          <a:p>
            <a:pPr indent="0" lvl="0" marL="0" marR="0" rtl="0" algn="l">
              <a:lnSpc>
                <a:spcPct val="0"/>
              </a:lnSpc>
              <a:spcBef>
                <a:spcPts val="0"/>
              </a:spcBef>
              <a:spcAft>
                <a:spcPts val="0"/>
              </a:spcAft>
              <a:buNone/>
            </a:pPr>
            <a:r>
              <a:rPr b="1" i="0" lang="en-US" sz="6000" u="none" cap="none" strike="noStrike">
                <a:solidFill>
                  <a:srgbClr val="86EFAC"/>
                </a:solidFill>
                <a:latin typeface="Quicksand"/>
                <a:ea typeface="Quicksand"/>
                <a:cs typeface="Quicksand"/>
                <a:sym typeface="Quicksand"/>
              </a:rPr>
              <a:t>"</a:t>
            </a:r>
            <a:endParaRPr/>
          </a:p>
        </p:txBody>
      </p:sp>
      <p:sp>
        <p:nvSpPr>
          <p:cNvPr id="216" name="Google Shape;216;p23"/>
          <p:cNvSpPr txBox="1"/>
          <p:nvPr/>
        </p:nvSpPr>
        <p:spPr>
          <a:xfrm>
            <a:off x="10408892" y="4843462"/>
            <a:ext cx="323850" cy="952500"/>
          </a:xfrm>
          <a:prstGeom prst="rect">
            <a:avLst/>
          </a:prstGeom>
          <a:noFill/>
          <a:ln>
            <a:noFill/>
          </a:ln>
        </p:spPr>
        <p:txBody>
          <a:bodyPr anchorCtr="0" anchor="t" bIns="0" lIns="0" spcFirstLastPara="1" rIns="0" wrap="square" tIns="0">
            <a:spAutoFit/>
          </a:bodyPr>
          <a:lstStyle/>
          <a:p>
            <a:pPr indent="0" lvl="0" marL="0" marR="0" rtl="0" algn="l">
              <a:lnSpc>
                <a:spcPct val="0"/>
              </a:lnSpc>
              <a:spcBef>
                <a:spcPts val="0"/>
              </a:spcBef>
              <a:spcAft>
                <a:spcPts val="0"/>
              </a:spcAft>
              <a:buNone/>
            </a:pPr>
            <a:r>
              <a:rPr b="1" i="0" lang="en-US" sz="6000" u="none" cap="none" strike="noStrike">
                <a:solidFill>
                  <a:srgbClr val="86EFAC"/>
                </a:solidFill>
                <a:latin typeface="Quicksand"/>
                <a:ea typeface="Quicksand"/>
                <a:cs typeface="Quicksand"/>
                <a:sym typeface="Quicksand"/>
              </a:rPr>
              <a:t>"</a:t>
            </a:r>
            <a:endParaRPr/>
          </a:p>
        </p:txBody>
      </p:sp>
      <p:sp>
        <p:nvSpPr>
          <p:cNvPr id="217" name="Google Shape;217;p23"/>
          <p:cNvSpPr txBox="1"/>
          <p:nvPr/>
        </p:nvSpPr>
        <p:spPr>
          <a:xfrm>
            <a:off x="742950" y="552450"/>
            <a:ext cx="11241405" cy="5143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0369A1"/>
                </a:solidFill>
                <a:latin typeface="Quicksand"/>
                <a:ea typeface="Quicksand"/>
                <a:cs typeface="Quicksand"/>
                <a:sym typeface="Quicksand"/>
              </a:rPr>
              <a:t>The Light of Islam</a:t>
            </a:r>
            <a:endParaRPr/>
          </a:p>
        </p:txBody>
      </p:sp>
      <p:sp>
        <p:nvSpPr>
          <p:cNvPr id="218" name="Google Shape;218;p23"/>
          <p:cNvSpPr/>
          <p:nvPr/>
        </p:nvSpPr>
        <p:spPr>
          <a:xfrm>
            <a:off x="742950" y="1123950"/>
            <a:ext cx="10706100" cy="38100"/>
          </a:xfrm>
          <a:prstGeom prst="rect">
            <a:avLst/>
          </a:prstGeom>
          <a:solidFill>
            <a:srgbClr val="BAE6F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